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8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0"/>
    <p:restoredTop sz="94660"/>
  </p:normalViewPr>
  <p:slideViewPr>
    <p:cSldViewPr snapToGrid="0">
      <p:cViewPr>
        <p:scale>
          <a:sx n="303" d="100"/>
          <a:sy n="303" d="100"/>
        </p:scale>
        <p:origin x="-6176" y="-14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Monchietti" userId="233b4009-24e6-4a3c-b295-5d83e4100a8e" providerId="ADAL" clId="{77CEAAFF-2D07-6E44-BF84-6BD3AD7CF107}"/>
    <pc:docChg chg="undo custSel modSld">
      <pc:chgData name="Patricia Monchietti" userId="233b4009-24e6-4a3c-b295-5d83e4100a8e" providerId="ADAL" clId="{77CEAAFF-2D07-6E44-BF84-6BD3AD7CF107}" dt="2025-08-08T22:59:55.233" v="870" actId="1076"/>
      <pc:docMkLst>
        <pc:docMk/>
      </pc:docMkLst>
      <pc:sldChg chg="modSp mod">
        <pc:chgData name="Patricia Monchietti" userId="233b4009-24e6-4a3c-b295-5d83e4100a8e" providerId="ADAL" clId="{77CEAAFF-2D07-6E44-BF84-6BD3AD7CF107}" dt="2025-08-08T22:59:55.233" v="870" actId="1076"/>
        <pc:sldMkLst>
          <pc:docMk/>
          <pc:sldMk cId="2530172593" sldId="258"/>
        </pc:sldMkLst>
        <pc:spChg chg="mod">
          <ac:chgData name="Patricia Monchietti" userId="233b4009-24e6-4a3c-b295-5d83e4100a8e" providerId="ADAL" clId="{77CEAAFF-2D07-6E44-BF84-6BD3AD7CF107}" dt="2025-08-08T17:10:19.724" v="1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77CEAAFF-2D07-6E44-BF84-6BD3AD7CF107}" dt="2025-08-08T22:45:40.845" v="786" actId="1035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77CEAAFF-2D07-6E44-BF84-6BD3AD7CF107}" dt="2025-08-08T17:14:19.886" v="73" actId="1076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77CEAAFF-2D07-6E44-BF84-6BD3AD7CF107}" dt="2025-08-08T17:16:06.349" v="121" actId="1037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77CEAAFF-2D07-6E44-BF84-6BD3AD7CF107}" dt="2025-08-08T22:47:01.858" v="803" actId="1035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77CEAAFF-2D07-6E44-BF84-6BD3AD7CF107}" dt="2025-08-08T17:21:07.320" v="250" actId="1035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77CEAAFF-2D07-6E44-BF84-6BD3AD7CF107}" dt="2025-08-08T22:49:52.743" v="809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77CEAAFF-2D07-6E44-BF84-6BD3AD7CF107}" dt="2025-08-08T22:51:15.468" v="832" actId="1037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77CEAAFF-2D07-6E44-BF84-6BD3AD7CF107}" dt="2025-08-08T17:26:39.138" v="365" actId="1038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77CEAAFF-2D07-6E44-BF84-6BD3AD7CF107}" dt="2025-08-08T17:29:55.751" v="402" actId="107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77CEAAFF-2D07-6E44-BF84-6BD3AD7CF107}" dt="2025-08-08T22:53:42.929" v="846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77CEAAFF-2D07-6E44-BF84-6BD3AD7CF107}" dt="2025-08-08T22:54:23.942" v="850" actId="1036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77CEAAFF-2D07-6E44-BF84-6BD3AD7CF107}" dt="2025-08-08T22:55:09.349" v="857" actId="103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77CEAAFF-2D07-6E44-BF84-6BD3AD7CF107}" dt="2025-08-08T22:56:06.831" v="861" actId="1038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77CEAAFF-2D07-6E44-BF84-6BD3AD7CF107}" dt="2025-08-08T22:56:30.430" v="863" actId="1037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77CEAAFF-2D07-6E44-BF84-6BD3AD7CF107}" dt="2025-08-08T22:41:43.220" v="698" actId="1035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77CEAAFF-2D07-6E44-BF84-6BD3AD7CF107}" dt="2025-08-08T22:43:41.502" v="749" actId="1036"/>
          <ac:spMkLst>
            <pc:docMk/>
            <pc:sldMk cId="2530172593" sldId="258"/>
            <ac:spMk id="80" creationId="{D89C283A-6CB2-9612-7DFB-FB917F0BDF4C}"/>
          </ac:spMkLst>
        </pc:spChg>
        <pc:spChg chg="mod">
          <ac:chgData name="Patricia Monchietti" userId="233b4009-24e6-4a3c-b295-5d83e4100a8e" providerId="ADAL" clId="{77CEAAFF-2D07-6E44-BF84-6BD3AD7CF107}" dt="2025-08-08T22:36:27.080" v="619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77CEAAFF-2D07-6E44-BF84-6BD3AD7CF107}" dt="2025-08-08T22:57:42.973" v="869" actId="1038"/>
          <ac:spMkLst>
            <pc:docMk/>
            <pc:sldMk cId="2530172593" sldId="258"/>
            <ac:spMk id="83" creationId="{CE73355C-7831-70D7-D5CF-EAD647553B5D}"/>
          </ac:spMkLst>
        </pc:spChg>
        <pc:spChg chg="mod">
          <ac:chgData name="Patricia Monchietti" userId="233b4009-24e6-4a3c-b295-5d83e4100a8e" providerId="ADAL" clId="{77CEAAFF-2D07-6E44-BF84-6BD3AD7CF107}" dt="2025-08-08T22:36:17.634" v="617" actId="1076"/>
          <ac:spMkLst>
            <pc:docMk/>
            <pc:sldMk cId="2530172593" sldId="258"/>
            <ac:spMk id="84" creationId="{DEE77B07-A9A5-BDE4-AC24-07EC9AD4F631}"/>
          </ac:spMkLst>
        </pc:spChg>
        <pc:spChg chg="mod">
          <ac:chgData name="Patricia Monchietti" userId="233b4009-24e6-4a3c-b295-5d83e4100a8e" providerId="ADAL" clId="{77CEAAFF-2D07-6E44-BF84-6BD3AD7CF107}" dt="2025-08-08T22:36:42.301" v="621" actId="1036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77CEAAFF-2D07-6E44-BF84-6BD3AD7CF107}" dt="2025-08-08T17:12:22.420" v="31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77CEAAFF-2D07-6E44-BF84-6BD3AD7CF107}" dt="2025-08-08T22:45:46.466" v="787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77CEAAFF-2D07-6E44-BF84-6BD3AD7CF107}" dt="2025-08-08T22:59:55.233" v="870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77CEAAFF-2D07-6E44-BF84-6BD3AD7CF107}" dt="2025-08-08T17:14:23.402" v="74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77CEAAFF-2D07-6E44-BF84-6BD3AD7CF107}" dt="2025-08-08T17:16:15.417" v="123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77CEAAFF-2D07-6E44-BF84-6BD3AD7CF107}" dt="2025-08-08T17:16:12.166" v="122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77CEAAFF-2D07-6E44-BF84-6BD3AD7CF107}" dt="2025-08-08T22:47:11.616" v="805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77CEAAFF-2D07-6E44-BF84-6BD3AD7CF107}" dt="2025-08-08T22:47:16.033" v="806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77CEAAFF-2D07-6E44-BF84-6BD3AD7CF107}" dt="2025-08-08T17:21:11.827" v="251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77CEAAFF-2D07-6E44-BF84-6BD3AD7CF107}" dt="2025-08-08T17:21:15.344" v="252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77CEAAFF-2D07-6E44-BF84-6BD3AD7CF107}" dt="2025-08-08T22:49:58.050" v="810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77CEAAFF-2D07-6E44-BF84-6BD3AD7CF107}" dt="2025-08-08T17:22:26.743" v="282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77CEAAFF-2D07-6E44-BF84-6BD3AD7CF107}" dt="2025-08-08T22:51:18.866" v="833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77CEAAFF-2D07-6E44-BF84-6BD3AD7CF107}" dt="2025-08-08T22:51:23.933" v="834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77CEAAFF-2D07-6E44-BF84-6BD3AD7CF107}" dt="2025-08-08T17:26:46.021" v="366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77CEAAFF-2D07-6E44-BF84-6BD3AD7CF107}" dt="2025-08-08T17:26:49.753" v="367" actId="1076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77CEAAFF-2D07-6E44-BF84-6BD3AD7CF107}" dt="2025-08-08T17:30:00.333" v="403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77CEAAFF-2D07-6E44-BF84-6BD3AD7CF107}" dt="2025-08-08T17:30:05.148" v="404" actId="1076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77CEAAFF-2D07-6E44-BF84-6BD3AD7CF107}" dt="2025-08-08T22:27:04.334" v="443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77CEAAFF-2D07-6E44-BF84-6BD3AD7CF107}" dt="2025-08-08T22:53:24.382" v="842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77CEAAFF-2D07-6E44-BF84-6BD3AD7CF107}" dt="2025-08-08T22:54:40.833" v="853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77CEAAFF-2D07-6E44-BF84-6BD3AD7CF107}" dt="2025-08-08T22:28:49.217" v="466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77CEAAFF-2D07-6E44-BF84-6BD3AD7CF107}" dt="2025-08-08T22:30:13.134" v="514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77CEAAFF-2D07-6E44-BF84-6BD3AD7CF107}" dt="2025-08-08T22:55:28.650" v="859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77CEAAFF-2D07-6E44-BF84-6BD3AD7CF107}" dt="2025-08-08T22:32:11.001" v="544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77CEAAFF-2D07-6E44-BF84-6BD3AD7CF107}" dt="2025-08-08T22:32:08.183" v="543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77CEAAFF-2D07-6E44-BF84-6BD3AD7CF107}" dt="2025-08-08T22:34:54.150" v="570" actId="1076"/>
          <ac:spMkLst>
            <pc:docMk/>
            <pc:sldMk cId="2530172593" sldId="258"/>
            <ac:spMk id="151" creationId="{4CBCF996-2721-D936-A870-5278F9006316}"/>
          </ac:spMkLst>
        </pc:spChg>
        <pc:spChg chg="mod">
          <ac:chgData name="Patricia Monchietti" userId="233b4009-24e6-4a3c-b295-5d83e4100a8e" providerId="ADAL" clId="{77CEAAFF-2D07-6E44-BF84-6BD3AD7CF107}" dt="2025-08-08T22:34:57.567" v="571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77CEAAFF-2D07-6E44-BF84-6BD3AD7CF107}" dt="2025-08-08T22:41:55.699" v="700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77CEAAFF-2D07-6E44-BF84-6BD3AD7CF107}" dt="2025-08-08T22:41:52.550" v="699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77CEAAFF-2D07-6E44-BF84-6BD3AD7CF107}" dt="2025-08-08T22:43:49.483" v="751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77CEAAFF-2D07-6E44-BF84-6BD3AD7CF107}" dt="2025-08-08T22:43:46.036" v="750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77CEAAFF-2D07-6E44-BF84-6BD3AD7CF107}" dt="2025-08-08T22:57:30.732" v="868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77CEAAFF-2D07-6E44-BF84-6BD3AD7CF107}" dt="2025-08-08T22:57:27.816" v="867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77CEAAFF-2D07-6E44-BF84-6BD3AD7CF107}" dt="2025-08-08T17:13:54.469" v="67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77CEAAFF-2D07-6E44-BF84-6BD3AD7CF107}" dt="2025-08-08T22:45:35.110" v="783" actId="1038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77CEAAFF-2D07-6E44-BF84-6BD3AD7CF107}" dt="2025-08-08T17:15:56.488" v="118" actId="1036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77CEAAFF-2D07-6E44-BF84-6BD3AD7CF107}" dt="2025-08-08T22:46:53.455" v="797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77CEAAFF-2D07-6E44-BF84-6BD3AD7CF107}" dt="2025-08-08T17:20:40.065" v="238" actId="1038"/>
          <ac:cxnSpMkLst>
            <pc:docMk/>
            <pc:sldMk cId="2530172593" sldId="258"/>
            <ac:cxnSpMk id="20" creationId="{38E07BBA-75EF-0F35-7CDB-885D4EA6A55E}"/>
          </ac:cxnSpMkLst>
        </pc:cxnChg>
        <pc:cxnChg chg="mod">
          <ac:chgData name="Patricia Monchietti" userId="233b4009-24e6-4a3c-b295-5d83e4100a8e" providerId="ADAL" clId="{77CEAAFF-2D07-6E44-BF84-6BD3AD7CF107}" dt="2025-08-08T22:35:41.124" v="607" actId="1037"/>
          <ac:cxnSpMkLst>
            <pc:docMk/>
            <pc:sldMk cId="2530172593" sldId="258"/>
            <ac:cxnSpMk id="85" creationId="{4E417E2D-3E0A-FB26-AF03-7B60617B6421}"/>
          </ac:cxnSpMkLst>
        </pc:cxnChg>
        <pc:cxnChg chg="mod">
          <ac:chgData name="Patricia Monchietti" userId="233b4009-24e6-4a3c-b295-5d83e4100a8e" providerId="ADAL" clId="{77CEAAFF-2D07-6E44-BF84-6BD3AD7CF107}" dt="2025-08-08T22:36:38.797" v="620" actId="1036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77CEAAFF-2D07-6E44-BF84-6BD3AD7CF107}" dt="2025-08-08T17:22:10.112" v="278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77CEAAFF-2D07-6E44-BF84-6BD3AD7CF107}" dt="2025-08-08T17:23:27.051" v="284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77CEAAFF-2D07-6E44-BF84-6BD3AD7CF107}" dt="2025-08-08T17:20:31.959" v="228" actId="1038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77CEAAFF-2D07-6E44-BF84-6BD3AD7CF107}" dt="2025-08-08T22:47:25.146" v="807" actId="1037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77CEAAFF-2D07-6E44-BF84-6BD3AD7CF107}" dt="2025-08-08T17:15:50.302" v="115" actId="14100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77CEAAFF-2D07-6E44-BF84-6BD3AD7CF107}" dt="2025-08-08T17:14:14.976" v="72" actId="1035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77CEAAFF-2D07-6E44-BF84-6BD3AD7CF107}" dt="2025-08-08T22:45:29.467" v="781" actId="1036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77CEAAFF-2D07-6E44-BF84-6BD3AD7CF107}" dt="2025-08-08T17:25:46.798" v="347" actId="1037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77CEAAFF-2D07-6E44-BF84-6BD3AD7CF107}" dt="2025-08-08T22:51:10.147" v="830" actId="1037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77CEAAFF-2D07-6E44-BF84-6BD3AD7CF107}" dt="2025-08-08T22:52:03.778" v="837" actId="1036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77CEAAFF-2D07-6E44-BF84-6BD3AD7CF107}" dt="2025-08-08T22:53:40.137" v="845" actId="1038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77CEAAFF-2D07-6E44-BF84-6BD3AD7CF107}" dt="2025-08-08T22:28:57.521" v="468" actId="1035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77CEAAFF-2D07-6E44-BF84-6BD3AD7CF107}" dt="2025-08-08T22:30:23.020" v="517" actId="1038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77CEAAFF-2D07-6E44-BF84-6BD3AD7CF107}" dt="2025-08-08T22:55:19.449" v="858" actId="1035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77CEAAFF-2D07-6E44-BF84-6BD3AD7CF107}" dt="2025-08-08T22:54:35.822" v="852" actId="1038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77CEAAFF-2D07-6E44-BF84-6BD3AD7CF107}" dt="2025-08-08T22:53:20.381" v="841" actId="1037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77CEAAFF-2D07-6E44-BF84-6BD3AD7CF107}" dt="2025-08-08T17:29:51.690" v="401" actId="1038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77CEAAFF-2D07-6E44-BF84-6BD3AD7CF107}" dt="2025-08-08T17:26:24.237" v="358" actId="14100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77CEAAFF-2D07-6E44-BF84-6BD3AD7CF107}" dt="2025-08-08T22:50:37.760" v="821" actId="1037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77CEAAFF-2D07-6E44-BF84-6BD3AD7CF107}" dt="2025-08-08T22:56:27.672" v="862" actId="1037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77CEAAFF-2D07-6E44-BF84-6BD3AD7CF107}" dt="2025-08-08T22:56:03.270" v="860" actId="1038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77CEAAFF-2D07-6E44-BF84-6BD3AD7CF107}" dt="2025-08-08T22:41:17.067" v="693" actId="14100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77CEAAFF-2D07-6E44-BF84-6BD3AD7CF107}" dt="2025-08-08T22:42:51.695" v="734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77CEAAFF-2D07-6E44-BF84-6BD3AD7CF107}" dt="2025-08-08T22:44:53.320" v="773" actId="1038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77CEAAFF-2D07-6E44-BF84-6BD3AD7CF107}" dt="2025-08-08T22:57:24.103" v="866" actId="1036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77CEAAFF-2D07-6E44-BF84-6BD3AD7CF107}" dt="2025-08-08T22:43:23.001" v="745" actId="1038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77CEAAFF-2D07-6E44-BF84-6BD3AD7CF107}" dt="2025-08-08T22:40:24.993" v="683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77CEAAFF-2D07-6E44-BF84-6BD3AD7CF107}" dt="2025-08-08T22:33:34.572" v="567" actId="1035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77CEAAFF-2D07-6E44-BF84-6BD3AD7CF107}" dt="2025-08-08T22:31:38.265" v="535" actId="1035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  <pc:docChgLst>
    <pc:chgData name="Patricia Monchietti" userId="233b4009-24e6-4a3c-b295-5d83e4100a8e" providerId="ADAL" clId="{654CB99D-9D56-7B44-BE0B-B3F63C11B959}"/>
    <pc:docChg chg="undo custSel modSld">
      <pc:chgData name="Patricia Monchietti" userId="233b4009-24e6-4a3c-b295-5d83e4100a8e" providerId="ADAL" clId="{654CB99D-9D56-7B44-BE0B-B3F63C11B959}" dt="2025-08-09T20:10:33.964" v="708" actId="1037"/>
      <pc:docMkLst>
        <pc:docMk/>
      </pc:docMkLst>
      <pc:sldChg chg="modSp mod">
        <pc:chgData name="Patricia Monchietti" userId="233b4009-24e6-4a3c-b295-5d83e4100a8e" providerId="ADAL" clId="{654CB99D-9D56-7B44-BE0B-B3F63C11B959}" dt="2025-08-09T20:10:33.964" v="708" actId="1037"/>
        <pc:sldMkLst>
          <pc:docMk/>
          <pc:sldMk cId="2530172593" sldId="258"/>
        </pc:sldMkLst>
        <pc:spChg chg="mod">
          <ac:chgData name="Patricia Monchietti" userId="233b4009-24e6-4a3c-b295-5d83e4100a8e" providerId="ADAL" clId="{654CB99D-9D56-7B44-BE0B-B3F63C11B959}" dt="2025-08-09T19:11:15.610" v="1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654CB99D-9D56-7B44-BE0B-B3F63C11B959}" dt="2025-08-09T20:02:17.073" v="650" actId="1038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654CB99D-9D56-7B44-BE0B-B3F63C11B959}" dt="2025-08-09T20:02:47.630" v="656" actId="1037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654CB99D-9D56-7B44-BE0B-B3F63C11B959}" dt="2025-08-09T20:04:15.635" v="673" actId="1035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654CB99D-9D56-7B44-BE0B-B3F63C11B959}" dt="2025-08-09T20:04:43.626" v="676" actId="1037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654CB99D-9D56-7B44-BE0B-B3F63C11B959}" dt="2025-08-09T20:05:13.071" v="683" actId="1037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654CB99D-9D56-7B44-BE0B-B3F63C11B959}" dt="2025-08-09T19:32:11.591" v="238" actId="1076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654CB99D-9D56-7B44-BE0B-B3F63C11B959}" dt="2025-08-09T19:33:53.573" v="267" actId="1076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654CB99D-9D56-7B44-BE0B-B3F63C11B959}" dt="2025-08-09T20:06:46.970" v="693" actId="1036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654CB99D-9D56-7B44-BE0B-B3F63C11B959}" dt="2025-08-09T19:40:02.945" v="329" actId="107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654CB99D-9D56-7B44-BE0B-B3F63C11B959}" dt="2025-08-09T19:44:31.332" v="361" actId="1076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654CB99D-9D56-7B44-BE0B-B3F63C11B959}" dt="2025-08-09T20:08:06.584" v="697" actId="1037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654CB99D-9D56-7B44-BE0B-B3F63C11B959}" dt="2025-08-09T19:48:19.034" v="417" actId="107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654CB99D-9D56-7B44-BE0B-B3F63C11B959}" dt="2025-08-09T19:49:45.902" v="448" actId="1076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654CB99D-9D56-7B44-BE0B-B3F63C11B959}" dt="2025-08-09T19:52:31.495" v="507" actId="1037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654CB99D-9D56-7B44-BE0B-B3F63C11B959}" dt="2025-08-09T19:55:54.788" v="569" actId="1076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654CB99D-9D56-7B44-BE0B-B3F63C11B959}" dt="2025-08-09T19:57:21" v="594" actId="1037"/>
          <ac:spMkLst>
            <pc:docMk/>
            <pc:sldMk cId="2530172593" sldId="258"/>
            <ac:spMk id="80" creationId="{D89C283A-6CB2-9612-7DFB-FB917F0BDF4C}"/>
          </ac:spMkLst>
        </pc:spChg>
        <pc:spChg chg="mod">
          <ac:chgData name="Patricia Monchietti" userId="233b4009-24e6-4a3c-b295-5d83e4100a8e" providerId="ADAL" clId="{654CB99D-9D56-7B44-BE0B-B3F63C11B959}" dt="2025-08-09T19:54:31.588" v="542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654CB99D-9D56-7B44-BE0B-B3F63C11B959}" dt="2025-08-09T20:10:33.964" v="708" actId="1037"/>
          <ac:spMkLst>
            <pc:docMk/>
            <pc:sldMk cId="2530172593" sldId="258"/>
            <ac:spMk id="83" creationId="{CE73355C-7831-70D7-D5CF-EAD647553B5D}"/>
          </ac:spMkLst>
        </pc:spChg>
        <pc:spChg chg="mod">
          <ac:chgData name="Patricia Monchietti" userId="233b4009-24e6-4a3c-b295-5d83e4100a8e" providerId="ADAL" clId="{654CB99D-9D56-7B44-BE0B-B3F63C11B959}" dt="2025-08-09T19:54:34.804" v="543" actId="1076"/>
          <ac:spMkLst>
            <pc:docMk/>
            <pc:sldMk cId="2530172593" sldId="258"/>
            <ac:spMk id="84" creationId="{DEE77B07-A9A5-BDE4-AC24-07EC9AD4F631}"/>
          </ac:spMkLst>
        </pc:spChg>
        <pc:spChg chg="mod">
          <ac:chgData name="Patricia Monchietti" userId="233b4009-24e6-4a3c-b295-5d83e4100a8e" providerId="ADAL" clId="{654CB99D-9D56-7B44-BE0B-B3F63C11B959}" dt="2025-08-09T19:54:07.581" v="539" actId="1036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654CB99D-9D56-7B44-BE0B-B3F63C11B959}" dt="2025-08-09T19:16:40.751" v="30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654CB99D-9D56-7B44-BE0B-B3F63C11B959}" dt="2025-08-09T19:16:43.202" v="31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654CB99D-9D56-7B44-BE0B-B3F63C11B959}" dt="2025-08-09T19:17:46.486" v="62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654CB99D-9D56-7B44-BE0B-B3F63C11B959}" dt="2025-08-09T19:17:48.170" v="63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654CB99D-9D56-7B44-BE0B-B3F63C11B959}" dt="2025-08-09T19:19:00.820" v="91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654CB99D-9D56-7B44-BE0B-B3F63C11B959}" dt="2025-08-09T20:04:20.681" v="674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654CB99D-9D56-7B44-BE0B-B3F63C11B959}" dt="2025-08-09T19:26:01.220" v="163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654CB99D-9D56-7B44-BE0B-B3F63C11B959}" dt="2025-08-09T19:25:57.354" v="162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654CB99D-9D56-7B44-BE0B-B3F63C11B959}" dt="2025-08-09T19:29:33.924" v="188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654CB99D-9D56-7B44-BE0B-B3F63C11B959}" dt="2025-08-09T20:05:25.450" v="684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654CB99D-9D56-7B44-BE0B-B3F63C11B959}" dt="2025-08-09T20:05:40.698" v="685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654CB99D-9D56-7B44-BE0B-B3F63C11B959}" dt="2025-08-09T19:32:19.308" v="240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654CB99D-9D56-7B44-BE0B-B3F63C11B959}" dt="2025-08-09T19:34:05.543" v="269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654CB99D-9D56-7B44-BE0B-B3F63C11B959}" dt="2025-08-09T19:33:57.109" v="268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654CB99D-9D56-7B44-BE0B-B3F63C11B959}" dt="2025-08-09T19:36:25.294" v="309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654CB99D-9D56-7B44-BE0B-B3F63C11B959}" dt="2025-08-09T20:07:04.282" v="695" actId="1076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654CB99D-9D56-7B44-BE0B-B3F63C11B959}" dt="2025-08-09T19:40:06.196" v="330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654CB99D-9D56-7B44-BE0B-B3F63C11B959}" dt="2025-08-09T19:40:09.962" v="331" actId="1076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654CB99D-9D56-7B44-BE0B-B3F63C11B959}" dt="2025-08-09T19:44:35.415" v="362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654CB99D-9D56-7B44-BE0B-B3F63C11B959}" dt="2025-08-09T19:44:38.348" v="363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654CB99D-9D56-7B44-BE0B-B3F63C11B959}" dt="2025-08-09T19:46:50.968" v="393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654CB99D-9D56-7B44-BE0B-B3F63C11B959}" dt="2025-08-09T19:46:55.164" v="394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654CB99D-9D56-7B44-BE0B-B3F63C11B959}" dt="2025-08-09T19:48:30.434" v="418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654CB99D-9D56-7B44-BE0B-B3F63C11B959}" dt="2025-08-09T19:48:33.634" v="419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654CB99D-9D56-7B44-BE0B-B3F63C11B959}" dt="2025-08-09T20:08:46.650" v="701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654CB99D-9D56-7B44-BE0B-B3F63C11B959}" dt="2025-08-09T19:49:49.485" v="449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654CB99D-9D56-7B44-BE0B-B3F63C11B959}" dt="2025-08-09T19:52:35.520" v="508" actId="1076"/>
          <ac:spMkLst>
            <pc:docMk/>
            <pc:sldMk cId="2530172593" sldId="258"/>
            <ac:spMk id="151" creationId="{4CBCF996-2721-D936-A870-5278F9006316}"/>
          </ac:spMkLst>
        </pc:spChg>
        <pc:spChg chg="mod">
          <ac:chgData name="Patricia Monchietti" userId="233b4009-24e6-4a3c-b295-5d83e4100a8e" providerId="ADAL" clId="{654CB99D-9D56-7B44-BE0B-B3F63C11B959}" dt="2025-08-09T20:09:12.667" v="704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654CB99D-9D56-7B44-BE0B-B3F63C11B959}" dt="2025-08-09T19:56:03.271" v="571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654CB99D-9D56-7B44-BE0B-B3F63C11B959}" dt="2025-08-09T19:55:59.705" v="570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654CB99D-9D56-7B44-BE0B-B3F63C11B959}" dt="2025-08-09T19:57:30.906" v="597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654CB99D-9D56-7B44-BE0B-B3F63C11B959}" dt="2025-08-09T19:57:25.239" v="595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654CB99D-9D56-7B44-BE0B-B3F63C11B959}" dt="2025-08-09T20:01:16.446" v="636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654CB99D-9D56-7B44-BE0B-B3F63C11B959}" dt="2025-08-09T20:01:22.029" v="637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654CB99D-9D56-7B44-BE0B-B3F63C11B959}" dt="2025-08-09T20:02:43.370" v="654" actId="1037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654CB99D-9D56-7B44-BE0B-B3F63C11B959}" dt="2025-08-09T20:02:07.258" v="645" actId="1037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654CB99D-9D56-7B44-BE0B-B3F63C11B959}" dt="2025-08-09T20:03:41.909" v="666" actId="1037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654CB99D-9D56-7B44-BE0B-B3F63C11B959}" dt="2025-08-09T19:25:40.312" v="157" actId="1038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654CB99D-9D56-7B44-BE0B-B3F63C11B959}" dt="2025-08-09T20:05:09.621" v="680" actId="1037"/>
          <ac:cxnSpMkLst>
            <pc:docMk/>
            <pc:sldMk cId="2530172593" sldId="258"/>
            <ac:cxnSpMk id="20" creationId="{38E07BBA-75EF-0F35-7CDB-885D4EA6A55E}"/>
          </ac:cxnSpMkLst>
        </pc:cxnChg>
        <pc:cxnChg chg="mod">
          <ac:chgData name="Patricia Monchietti" userId="233b4009-24e6-4a3c-b295-5d83e4100a8e" providerId="ADAL" clId="{654CB99D-9D56-7B44-BE0B-B3F63C11B959}" dt="2025-08-09T19:54:27.614" v="541" actId="1037"/>
          <ac:cxnSpMkLst>
            <pc:docMk/>
            <pc:sldMk cId="2530172593" sldId="258"/>
            <ac:cxnSpMk id="85" creationId="{4E417E2D-3E0A-FB26-AF03-7B60617B6421}"/>
          </ac:cxnSpMkLst>
        </pc:cxnChg>
        <pc:cxnChg chg="mod">
          <ac:chgData name="Patricia Monchietti" userId="233b4009-24e6-4a3c-b295-5d83e4100a8e" providerId="ADAL" clId="{654CB99D-9D56-7B44-BE0B-B3F63C11B959}" dt="2025-08-09T19:53:52.092" v="529" actId="1036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654CB99D-9D56-7B44-BE0B-B3F63C11B959}" dt="2025-08-09T19:32:06.804" v="237" actId="1036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654CB99D-9D56-7B44-BE0B-B3F63C11B959}" dt="2025-08-09T19:31:54.702" v="232" actId="1036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654CB99D-9D56-7B44-BE0B-B3F63C11B959}" dt="2025-08-09T20:05:00.286" v="678" actId="1035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654CB99D-9D56-7B44-BE0B-B3F63C11B959}" dt="2025-08-09T19:25:11.145" v="141" actId="1038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654CB99D-9D56-7B44-BE0B-B3F63C11B959}" dt="2025-08-09T20:04:09.831" v="672" actId="1035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654CB99D-9D56-7B44-BE0B-B3F63C11B959}" dt="2025-08-09T19:17:28.954" v="54" actId="14100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654CB99D-9D56-7B44-BE0B-B3F63C11B959}" dt="2025-08-09T19:16:17.937" v="24" actId="14100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654CB99D-9D56-7B44-BE0B-B3F63C11B959}" dt="2025-08-09T20:06:39.667" v="691" actId="1037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654CB99D-9D56-7B44-BE0B-B3F63C11B959}" dt="2025-08-09T19:33:49.063" v="266" actId="1037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654CB99D-9D56-7B44-BE0B-B3F63C11B959}" dt="2025-08-09T19:39:28.347" v="322" actId="14100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654CB99D-9D56-7B44-BE0B-B3F63C11B959}" dt="2025-08-09T19:44:12.206" v="354" actId="1036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654CB99D-9D56-7B44-BE0B-B3F63C11B959}" dt="2025-08-09T20:08:01.304" v="696" actId="1037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654CB99D-9D56-7B44-BE0B-B3F63C11B959}" dt="2025-08-09T19:48:14.044" v="416" actId="1037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654CB99D-9D56-7B44-BE0B-B3F63C11B959}" dt="2025-08-09T19:48:10.658" v="415" actId="1037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654CB99D-9D56-7B44-BE0B-B3F63C11B959}" dt="2025-08-09T19:46:38.040" v="389" actId="1036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654CB99D-9D56-7B44-BE0B-B3F63C11B959}" dt="2025-08-09T19:44:24.495" v="360" actId="1036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654CB99D-9D56-7B44-BE0B-B3F63C11B959}" dt="2025-08-09T19:39:51.472" v="328" actId="1038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654CB99D-9D56-7B44-BE0B-B3F63C11B959}" dt="2025-08-09T20:06:54.678" v="694" actId="1036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654CB99D-9D56-7B44-BE0B-B3F63C11B959}" dt="2025-08-09T20:06:05.151" v="687" actId="1036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654CB99D-9D56-7B44-BE0B-B3F63C11B959}" dt="2025-08-09T19:51:59.686" v="498" actId="1036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654CB99D-9D56-7B44-BE0B-B3F63C11B959}" dt="2025-08-09T19:49:38.934" v="447" actId="1037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654CB99D-9D56-7B44-BE0B-B3F63C11B959}" dt="2025-08-09T19:55:16.792" v="558" actId="1038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654CB99D-9D56-7B44-BE0B-B3F63C11B959}" dt="2025-08-09T19:57:18.657" v="593" actId="1037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654CB99D-9D56-7B44-BE0B-B3F63C11B959}" dt="2025-08-09T20:10:30.057" v="707" actId="1037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654CB99D-9D56-7B44-BE0B-B3F63C11B959}" dt="2025-08-09T20:00:24.591" v="632" actId="1035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654CB99D-9D56-7B44-BE0B-B3F63C11B959}" dt="2025-08-09T19:56:57.909" v="590" actId="1036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654CB99D-9D56-7B44-BE0B-B3F63C11B959}" dt="2025-08-09T19:55:46.228" v="568" actId="1036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654CB99D-9D56-7B44-BE0B-B3F63C11B959}" dt="2025-08-09T19:52:18.385" v="502" actId="1036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654CB99D-9D56-7B44-BE0B-B3F63C11B959}" dt="2025-08-09T20:08:40.337" v="700" actId="1036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  <pc:docChgLst>
    <pc:chgData name="Patricia Monchietti" userId="233b4009-24e6-4a3c-b295-5d83e4100a8e" providerId="ADAL" clId="{DEA54221-89E5-574B-8F06-5F4C603CA4B8}"/>
    <pc:docChg chg="undo custSel modSld">
      <pc:chgData name="Patricia Monchietti" userId="233b4009-24e6-4a3c-b295-5d83e4100a8e" providerId="ADAL" clId="{DEA54221-89E5-574B-8F06-5F4C603CA4B8}" dt="2025-08-06T18:06:00.757" v="873" actId="1076"/>
      <pc:docMkLst>
        <pc:docMk/>
      </pc:docMkLst>
      <pc:sldChg chg="addSp delSp modSp mod">
        <pc:chgData name="Patricia Monchietti" userId="233b4009-24e6-4a3c-b295-5d83e4100a8e" providerId="ADAL" clId="{DEA54221-89E5-574B-8F06-5F4C603CA4B8}" dt="2025-08-06T18:06:00.757" v="873" actId="1076"/>
        <pc:sldMkLst>
          <pc:docMk/>
          <pc:sldMk cId="2530172593" sldId="258"/>
        </pc:sldMkLst>
        <pc:spChg chg="mod">
          <ac:chgData name="Patricia Monchietti" userId="233b4009-24e6-4a3c-b295-5d83e4100a8e" providerId="ADAL" clId="{DEA54221-89E5-574B-8F06-5F4C603CA4B8}" dt="2025-08-06T15:55:57.216" v="19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DEA54221-89E5-574B-8F06-5F4C603CA4B8}" dt="2025-08-06T16:03:45.015" v="46" actId="1076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DEA54221-89E5-574B-8F06-5F4C603CA4B8}" dt="2025-08-06T18:01:24.960" v="857" actId="1037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DEA54221-89E5-574B-8F06-5F4C603CA4B8}" dt="2025-08-06T18:03:51.737" v="871" actId="1037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DEA54221-89E5-574B-8F06-5F4C603CA4B8}" dt="2025-08-06T18:03:25.285" v="866" actId="1037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DEA54221-89E5-574B-8F06-5F4C603CA4B8}" dt="2025-08-06T16:53:32.908" v="778" actId="1035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DEA54221-89E5-574B-8F06-5F4C603CA4B8}" dt="2025-08-06T16:54:17.873" v="793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DEA54221-89E5-574B-8F06-5F4C603CA4B8}" dt="2025-08-06T16:54:49.377" v="799" actId="1035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DEA54221-89E5-574B-8F06-5F4C603CA4B8}" dt="2025-08-06T16:28:32.163" v="380" actId="1076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DEA54221-89E5-574B-8F06-5F4C603CA4B8}" dt="2025-08-06T16:55:27.776" v="803" actId="103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DEA54221-89E5-574B-8F06-5F4C603CA4B8}" dt="2025-08-06T16:56:18.186" v="814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DEA54221-89E5-574B-8F06-5F4C603CA4B8}" dt="2025-08-06T16:56:43.314" v="821" actId="1037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DEA54221-89E5-574B-8F06-5F4C603CA4B8}" dt="2025-08-06T16:37:01.694" v="506" actId="107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DEA54221-89E5-574B-8F06-5F4C603CA4B8}" dt="2025-08-06T16:57:25.200" v="825" actId="1038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DEA54221-89E5-574B-8F06-5F4C603CA4B8}" dt="2025-08-06T16:41:42.163" v="582" actId="1038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DEA54221-89E5-574B-8F06-5F4C603CA4B8}" dt="2025-08-06T16:58:25.069" v="833" actId="1037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DEA54221-89E5-574B-8F06-5F4C603CA4B8}" dt="2025-08-06T16:48:47.554" v="680" actId="1035"/>
          <ac:spMkLst>
            <pc:docMk/>
            <pc:sldMk cId="2530172593" sldId="258"/>
            <ac:spMk id="80" creationId="{D89C283A-6CB2-9612-7DFB-FB917F0BDF4C}"/>
          </ac:spMkLst>
        </pc:spChg>
        <pc:spChg chg="add mod">
          <ac:chgData name="Patricia Monchietti" userId="233b4009-24e6-4a3c-b295-5d83e4100a8e" providerId="ADAL" clId="{DEA54221-89E5-574B-8F06-5F4C603CA4B8}" dt="2025-08-06T16:45:26.413" v="619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DEA54221-89E5-574B-8F06-5F4C603CA4B8}" dt="2025-08-06T16:50:39.716" v="736" actId="1037"/>
          <ac:spMkLst>
            <pc:docMk/>
            <pc:sldMk cId="2530172593" sldId="258"/>
            <ac:spMk id="83" creationId="{CE73355C-7831-70D7-D5CF-EAD647553B5D}"/>
          </ac:spMkLst>
        </pc:spChg>
        <pc:spChg chg="add mod">
          <ac:chgData name="Patricia Monchietti" userId="233b4009-24e6-4a3c-b295-5d83e4100a8e" providerId="ADAL" clId="{DEA54221-89E5-574B-8F06-5F4C603CA4B8}" dt="2025-08-06T16:45:21.390" v="618" actId="1076"/>
          <ac:spMkLst>
            <pc:docMk/>
            <pc:sldMk cId="2530172593" sldId="258"/>
            <ac:spMk id="84" creationId="{DEE77B07-A9A5-BDE4-AC24-07EC9AD4F631}"/>
          </ac:spMkLst>
        </pc:spChg>
        <pc:spChg chg="add mod">
          <ac:chgData name="Patricia Monchietti" userId="233b4009-24e6-4a3c-b295-5d83e4100a8e" providerId="ADAL" clId="{DEA54221-89E5-574B-8F06-5F4C603CA4B8}" dt="2025-08-06T16:58:03.271" v="830" actId="1037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DEA54221-89E5-574B-8F06-5F4C603CA4B8}" dt="2025-08-06T16:04:21.815" v="49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DEA54221-89E5-574B-8F06-5F4C603CA4B8}" dt="2025-08-06T16:03:52.666" v="47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DEA54221-89E5-574B-8F06-5F4C603CA4B8}" dt="2025-08-06T18:02:04.800" v="858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DEA54221-89E5-574B-8F06-5F4C603CA4B8}" dt="2025-08-06T16:06:31.300" v="79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DEA54221-89E5-574B-8F06-5F4C603CA4B8}" dt="2025-08-06T18:03:56.485" v="872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DEA54221-89E5-574B-8F06-5F4C603CA4B8}" dt="2025-08-06T16:08:51.768" v="119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DEA54221-89E5-574B-8F06-5F4C603CA4B8}" dt="2025-08-06T18:03:32.218" v="867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DEA54221-89E5-574B-8F06-5F4C603CA4B8}" dt="2025-08-06T16:52:55.719" v="772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DEA54221-89E5-574B-8F06-5F4C603CA4B8}" dt="2025-08-06T16:17:30.739" v="219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DEA54221-89E5-574B-8F06-5F4C603CA4B8}" dt="2025-08-06T16:53:41.469" v="779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DEA54221-89E5-574B-8F06-5F4C603CA4B8}" dt="2025-08-06T18:06:00.757" v="873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DEA54221-89E5-574B-8F06-5F4C603CA4B8}" dt="2025-08-06T16:21:22.642" v="270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DEA54221-89E5-574B-8F06-5F4C603CA4B8}" dt="2025-08-06T16:54:58.855" v="801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DEA54221-89E5-574B-8F06-5F4C603CA4B8}" dt="2025-08-06T16:23:47.054" v="340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DEA54221-89E5-574B-8F06-5F4C603CA4B8}" dt="2025-08-06T16:28:37.663" v="381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DEA54221-89E5-574B-8F06-5F4C603CA4B8}" dt="2025-08-06T16:28:44.227" v="382" actId="1076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DEA54221-89E5-574B-8F06-5F4C603CA4B8}" dt="2025-08-06T16:30:40.334" v="409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DEA54221-89E5-574B-8F06-5F4C603CA4B8}" dt="2025-08-06T16:30:44.884" v="410" actId="1076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DEA54221-89E5-574B-8F06-5F4C603CA4B8}" dt="2025-08-06T16:56:22.138" v="815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DEA54221-89E5-574B-8F06-5F4C603CA4B8}" dt="2025-08-06T16:32:58.070" v="450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DEA54221-89E5-574B-8F06-5F4C603CA4B8}" dt="2025-08-06T16:37:58.479" v="512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DEA54221-89E5-574B-8F06-5F4C603CA4B8}" dt="2025-08-06T16:56:35.989" v="817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DEA54221-89E5-574B-8F06-5F4C603CA4B8}" dt="2025-08-06T16:37:15.278" v="508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DEA54221-89E5-574B-8F06-5F4C603CA4B8}" dt="2025-08-06T16:37:34.761" v="510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DEA54221-89E5-574B-8F06-5F4C603CA4B8}" dt="2025-08-06T16:57:30.288" v="826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DEA54221-89E5-574B-8F06-5F4C603CA4B8}" dt="2025-08-06T16:39:22.264" v="531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DEA54221-89E5-574B-8F06-5F4C603CA4B8}" dt="2025-08-06T16:42:03" v="586" actId="1076"/>
          <ac:spMkLst>
            <pc:docMk/>
            <pc:sldMk cId="2530172593" sldId="258"/>
            <ac:spMk id="151" creationId="{4CBCF996-2721-D936-A870-5278F9006316}"/>
          </ac:spMkLst>
        </pc:spChg>
        <pc:spChg chg="mod">
          <ac:chgData name="Patricia Monchietti" userId="233b4009-24e6-4a3c-b295-5d83e4100a8e" providerId="ADAL" clId="{DEA54221-89E5-574B-8F06-5F4C603CA4B8}" dt="2025-08-06T16:41:58.999" v="585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DEA54221-89E5-574B-8F06-5F4C603CA4B8}" dt="2025-08-06T16:47:02.310" v="646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DEA54221-89E5-574B-8F06-5F4C603CA4B8}" dt="2025-08-06T16:58:31.626" v="834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DEA54221-89E5-574B-8F06-5F4C603CA4B8}" dt="2025-08-06T16:48:17.011" v="671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DEA54221-89E5-574B-8F06-5F4C603CA4B8}" dt="2025-08-06T16:48:54.795" v="681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DEA54221-89E5-574B-8F06-5F4C603CA4B8}" dt="2025-08-06T16:50:47" v="737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DEA54221-89E5-574B-8F06-5F4C603CA4B8}" dt="2025-08-06T16:50:07.630" v="729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DEA54221-89E5-574B-8F06-5F4C603CA4B8}" dt="2025-08-06T18:02:17.122" v="859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DEA54221-89E5-574B-8F06-5F4C603CA4B8}" dt="2025-08-06T16:03:20.700" v="40" actId="14100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DEA54221-89E5-574B-8F06-5F4C603CA4B8}" dt="2025-08-06T18:03:46.767" v="869" actId="1037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DEA54221-89E5-574B-8F06-5F4C603CA4B8}" dt="2025-08-06T18:03:22.848" v="864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DEA54221-89E5-574B-8F06-5F4C603CA4B8}" dt="2025-08-06T16:17:07.956" v="214" actId="14100"/>
          <ac:cxnSpMkLst>
            <pc:docMk/>
            <pc:sldMk cId="2530172593" sldId="258"/>
            <ac:cxnSpMk id="20" creationId="{38E07BBA-75EF-0F35-7CDB-885D4EA6A55E}"/>
          </ac:cxnSpMkLst>
        </pc:cxnChg>
        <pc:cxnChg chg="add mod">
          <ac:chgData name="Patricia Monchietti" userId="233b4009-24e6-4a3c-b295-5d83e4100a8e" providerId="ADAL" clId="{DEA54221-89E5-574B-8F06-5F4C603CA4B8}" dt="2025-08-06T16:57:54.381" v="827" actId="1038"/>
          <ac:cxnSpMkLst>
            <pc:docMk/>
            <pc:sldMk cId="2530172593" sldId="258"/>
            <ac:cxnSpMk id="85" creationId="{4E417E2D-3E0A-FB26-AF03-7B60617B6421}"/>
          </ac:cxnSpMkLst>
        </pc:cxnChg>
        <pc:cxnChg chg="add mod">
          <ac:chgData name="Patricia Monchietti" userId="233b4009-24e6-4a3c-b295-5d83e4100a8e" providerId="ADAL" clId="{DEA54221-89E5-574B-8F06-5F4C603CA4B8}" dt="2025-08-06T16:44:50.706" v="615" actId="14100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DEA54221-89E5-574B-8F06-5F4C603CA4B8}" dt="2025-08-06T16:54:04.409" v="783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DEA54221-89E5-574B-8F06-5F4C603CA4B8}" dt="2025-08-06T16:54:07.886" v="789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DEA54221-89E5-574B-8F06-5F4C603CA4B8}" dt="2025-08-06T16:53:30.589" v="776" actId="1035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DEA54221-89E5-574B-8F06-5F4C603CA4B8}" dt="2025-08-06T16:52:19.443" v="763" actId="1038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DEA54221-89E5-574B-8F06-5F4C603CA4B8}" dt="2025-08-06T16:08:32.731" v="112" actId="1037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DEA54221-89E5-574B-8F06-5F4C603CA4B8}" dt="2025-08-06T18:01:17.617" v="846" actId="14100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DEA54221-89E5-574B-8F06-5F4C603CA4B8}" dt="2025-08-06T16:03:38.200" v="45" actId="1035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DEA54221-89E5-574B-8F06-5F4C603CA4B8}" dt="2025-08-06T16:28:17.467" v="376" actId="1038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DEA54221-89E5-574B-8F06-5F4C603CA4B8}" dt="2025-08-06T16:23:04.091" v="321" actId="1038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DEA54221-89E5-574B-8F06-5F4C603CA4B8}" dt="2025-08-06T16:30:59.417" v="412" actId="1036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DEA54221-89E5-574B-8F06-5F4C603CA4B8}" dt="2025-08-06T16:56:15.832" v="813" actId="1037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DEA54221-89E5-574B-8F06-5F4C603CA4B8}" dt="2025-08-06T16:56:38.703" v="819" actId="1037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DEA54221-89E5-574B-8F06-5F4C603CA4B8}" dt="2025-08-06T16:36:34.177" v="496" actId="14100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DEA54221-89E5-574B-8F06-5F4C603CA4B8}" dt="2025-08-06T16:36:49.684" v="505" actId="1036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DEA54221-89E5-574B-8F06-5F4C603CA4B8}" dt="2025-08-06T16:35:23.337" v="478" actId="1036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DEA54221-89E5-574B-8F06-5F4C603CA4B8}" dt="2025-08-06T16:32:10.070" v="439" actId="14100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DEA54221-89E5-574B-8F06-5F4C603CA4B8}" dt="2025-08-06T16:30:12.117" v="404" actId="14100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DEA54221-89E5-574B-8F06-5F4C603CA4B8}" dt="2025-08-06T16:28:27.320" v="379" actId="1035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DEA54221-89E5-574B-8F06-5F4C603CA4B8}" dt="2025-08-06T16:55:04.729" v="802" actId="1037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DEA54221-89E5-574B-8F06-5F4C603CA4B8}" dt="2025-08-06T16:40:45.407" v="580" actId="1038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DEA54221-89E5-574B-8F06-5F4C603CA4B8}" dt="2025-08-06T16:39:03.374" v="527" actId="1036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DEA54221-89E5-574B-8F06-5F4C603CA4B8}" dt="2025-08-06T16:58:22.312" v="832" actId="1037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DEA54221-89E5-574B-8F06-5F4C603CA4B8}" dt="2025-08-06T16:58:51.662" v="835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DEA54221-89E5-574B-8F06-5F4C603CA4B8}" dt="2025-08-06T16:59:11.160" v="836" actId="1036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DEA54221-89E5-574B-8F06-5F4C603CA4B8}" dt="2025-08-06T16:50:34.305" v="734" actId="1038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DEA54221-89E5-574B-8F06-5F4C603CA4B8}" dt="2025-08-06T16:48:41.621" v="678" actId="1035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DEA54221-89E5-574B-8F06-5F4C603CA4B8}" dt="2025-08-06T16:46:44.395" v="643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DEA54221-89E5-574B-8F06-5F4C603CA4B8}" dt="2025-08-06T16:41:51.395" v="584" actId="1035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DEA54221-89E5-574B-8F06-5F4C603CA4B8}" dt="2025-08-06T16:57:22.578" v="824" actId="1036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  <pc:docChgLst>
    <pc:chgData name="Patricia Monchietti" userId="233b4009-24e6-4a3c-b295-5d83e4100a8e" providerId="ADAL" clId="{39A571B2-BB76-5043-86E6-711AEBA16C3F}"/>
    <pc:docChg chg="undo custSel modSld">
      <pc:chgData name="Patricia Monchietti" userId="233b4009-24e6-4a3c-b295-5d83e4100a8e" providerId="ADAL" clId="{39A571B2-BB76-5043-86E6-711AEBA16C3F}" dt="2025-08-07T22:51:59.351" v="697" actId="1038"/>
      <pc:docMkLst>
        <pc:docMk/>
      </pc:docMkLst>
      <pc:sldChg chg="addSp delSp modSp mod">
        <pc:chgData name="Patricia Monchietti" userId="233b4009-24e6-4a3c-b295-5d83e4100a8e" providerId="ADAL" clId="{39A571B2-BB76-5043-86E6-711AEBA16C3F}" dt="2025-08-07T22:51:59.351" v="697" actId="1038"/>
        <pc:sldMkLst>
          <pc:docMk/>
          <pc:sldMk cId="2530172593" sldId="258"/>
        </pc:sldMkLst>
        <pc:spChg chg="mod">
          <ac:chgData name="Patricia Monchietti" userId="233b4009-24e6-4a3c-b295-5d83e4100a8e" providerId="ADAL" clId="{39A571B2-BB76-5043-86E6-711AEBA16C3F}" dt="2025-08-07T17:59:48.171" v="3" actId="20577"/>
          <ac:spMkLst>
            <pc:docMk/>
            <pc:sldMk cId="2530172593" sldId="258"/>
            <ac:spMk id="6" creationId="{9C7876B6-9B0E-40FC-CF72-6A803F70378B}"/>
          </ac:spMkLst>
        </pc:spChg>
        <pc:spChg chg="mod">
          <ac:chgData name="Patricia Monchietti" userId="233b4009-24e6-4a3c-b295-5d83e4100a8e" providerId="ADAL" clId="{39A571B2-BB76-5043-86E6-711AEBA16C3F}" dt="2025-08-07T18:01:18.623" v="23" actId="1076"/>
          <ac:spMkLst>
            <pc:docMk/>
            <pc:sldMk cId="2530172593" sldId="258"/>
            <ac:spMk id="7" creationId="{94A529FE-F8C4-FD3B-F36A-473E2EE25E3F}"/>
          </ac:spMkLst>
        </pc:spChg>
        <pc:spChg chg="mod">
          <ac:chgData name="Patricia Monchietti" userId="233b4009-24e6-4a3c-b295-5d83e4100a8e" providerId="ADAL" clId="{39A571B2-BB76-5043-86E6-711AEBA16C3F}" dt="2025-08-07T18:04:05.370" v="83" actId="1036"/>
          <ac:spMkLst>
            <pc:docMk/>
            <pc:sldMk cId="2530172593" sldId="258"/>
            <ac:spMk id="13" creationId="{B376496F-6406-4629-1507-869E8F292851}"/>
          </ac:spMkLst>
        </pc:spChg>
        <pc:spChg chg="mod">
          <ac:chgData name="Patricia Monchietti" userId="233b4009-24e6-4a3c-b295-5d83e4100a8e" providerId="ADAL" clId="{39A571B2-BB76-5043-86E6-711AEBA16C3F}" dt="2025-08-07T18:09:04.116" v="110" actId="1076"/>
          <ac:spMkLst>
            <pc:docMk/>
            <pc:sldMk cId="2530172593" sldId="258"/>
            <ac:spMk id="15" creationId="{195A8CCC-8B41-7DD5-7255-701242BEB459}"/>
          </ac:spMkLst>
        </pc:spChg>
        <pc:spChg chg="mod">
          <ac:chgData name="Patricia Monchietti" userId="233b4009-24e6-4a3c-b295-5d83e4100a8e" providerId="ADAL" clId="{39A571B2-BB76-5043-86E6-711AEBA16C3F}" dt="2025-08-07T18:10:27.737" v="149" actId="1076"/>
          <ac:spMkLst>
            <pc:docMk/>
            <pc:sldMk cId="2530172593" sldId="258"/>
            <ac:spMk id="24" creationId="{A664F3F9-0D82-5465-C045-BC42587CA15F}"/>
          </ac:spMkLst>
        </pc:spChg>
        <pc:spChg chg="mod">
          <ac:chgData name="Patricia Monchietti" userId="233b4009-24e6-4a3c-b295-5d83e4100a8e" providerId="ADAL" clId="{39A571B2-BB76-5043-86E6-711AEBA16C3F}" dt="2025-08-07T18:12:13.212" v="187" actId="1076"/>
          <ac:spMkLst>
            <pc:docMk/>
            <pc:sldMk cId="2530172593" sldId="258"/>
            <ac:spMk id="27" creationId="{1F0A2463-5239-CE7D-E7C9-2C6BF0640BAF}"/>
          </ac:spMkLst>
        </pc:spChg>
        <pc:spChg chg="mod">
          <ac:chgData name="Patricia Monchietti" userId="233b4009-24e6-4a3c-b295-5d83e4100a8e" providerId="ADAL" clId="{39A571B2-BB76-5043-86E6-711AEBA16C3F}" dt="2025-08-07T22:49:40.908" v="684" actId="1035"/>
          <ac:spMkLst>
            <pc:docMk/>
            <pc:sldMk cId="2530172593" sldId="258"/>
            <ac:spMk id="31" creationId="{A51A8BEA-3DC8-8DAF-95A9-8D7377F31098}"/>
          </ac:spMkLst>
        </pc:spChg>
        <pc:spChg chg="mod">
          <ac:chgData name="Patricia Monchietti" userId="233b4009-24e6-4a3c-b295-5d83e4100a8e" providerId="ADAL" clId="{39A571B2-BB76-5043-86E6-711AEBA16C3F}" dt="2025-08-07T22:28:44.694" v="253" actId="1038"/>
          <ac:spMkLst>
            <pc:docMk/>
            <pc:sldMk cId="2530172593" sldId="258"/>
            <ac:spMk id="35" creationId="{C3697A14-579B-5633-CD51-5DCAD4DD319D}"/>
          </ac:spMkLst>
        </pc:spChg>
        <pc:spChg chg="mod">
          <ac:chgData name="Patricia Monchietti" userId="233b4009-24e6-4a3c-b295-5d83e4100a8e" providerId="ADAL" clId="{39A571B2-BB76-5043-86E6-711AEBA16C3F}" dt="2025-08-07T22:30:05.622" v="291" actId="1037"/>
          <ac:spMkLst>
            <pc:docMk/>
            <pc:sldMk cId="2530172593" sldId="258"/>
            <ac:spMk id="38" creationId="{DBA6FAE5-2A45-DC7D-7EAD-2CB05C6494C1}"/>
          </ac:spMkLst>
        </pc:spChg>
        <pc:spChg chg="mod">
          <ac:chgData name="Patricia Monchietti" userId="233b4009-24e6-4a3c-b295-5d83e4100a8e" providerId="ADAL" clId="{39A571B2-BB76-5043-86E6-711AEBA16C3F}" dt="2025-08-07T22:31:44.816" v="314" actId="1076"/>
          <ac:spMkLst>
            <pc:docMk/>
            <pc:sldMk cId="2530172593" sldId="258"/>
            <ac:spMk id="39" creationId="{FB9B24CB-3F29-93C9-8E95-FBE7125449A9}"/>
          </ac:spMkLst>
        </pc:spChg>
        <pc:spChg chg="mod">
          <ac:chgData name="Patricia Monchietti" userId="233b4009-24e6-4a3c-b295-5d83e4100a8e" providerId="ADAL" clId="{39A571B2-BB76-5043-86E6-711AEBA16C3F}" dt="2025-08-07T22:50:32.671" v="688" actId="1037"/>
          <ac:spMkLst>
            <pc:docMk/>
            <pc:sldMk cId="2530172593" sldId="258"/>
            <ac:spMk id="49" creationId="{CDC24404-69D9-CE6A-02C7-209D829AD16D}"/>
          </ac:spMkLst>
        </pc:spChg>
        <pc:spChg chg="mod">
          <ac:chgData name="Patricia Monchietti" userId="233b4009-24e6-4a3c-b295-5d83e4100a8e" providerId="ADAL" clId="{39A571B2-BB76-5043-86E6-711AEBA16C3F}" dt="2025-08-07T22:34:24.299" v="365" actId="1076"/>
          <ac:spMkLst>
            <pc:docMk/>
            <pc:sldMk cId="2530172593" sldId="258"/>
            <ac:spMk id="53" creationId="{EF3930E5-92D9-F2CB-0238-B80C923D728B}"/>
          </ac:spMkLst>
        </pc:spChg>
        <pc:spChg chg="mod">
          <ac:chgData name="Patricia Monchietti" userId="233b4009-24e6-4a3c-b295-5d83e4100a8e" providerId="ADAL" clId="{39A571B2-BB76-5043-86E6-711AEBA16C3F}" dt="2025-08-07T22:50:58.058" v="691" actId="1036"/>
          <ac:spMkLst>
            <pc:docMk/>
            <pc:sldMk cId="2530172593" sldId="258"/>
            <ac:spMk id="58" creationId="{EEB3E945-6B09-A73C-017B-D74CDB98EBE2}"/>
          </ac:spMkLst>
        </pc:spChg>
        <pc:spChg chg="mod">
          <ac:chgData name="Patricia Monchietti" userId="233b4009-24e6-4a3c-b295-5d83e4100a8e" providerId="ADAL" clId="{39A571B2-BB76-5043-86E6-711AEBA16C3F}" dt="2025-08-07T22:39:34.869" v="486" actId="1036"/>
          <ac:spMkLst>
            <pc:docMk/>
            <pc:sldMk cId="2530172593" sldId="258"/>
            <ac:spMk id="61" creationId="{366A82A5-CA6D-E25D-2424-AE42AF3502DC}"/>
          </ac:spMkLst>
        </pc:spChg>
        <pc:spChg chg="mod">
          <ac:chgData name="Patricia Monchietti" userId="233b4009-24e6-4a3c-b295-5d83e4100a8e" providerId="ADAL" clId="{39A571B2-BB76-5043-86E6-711AEBA16C3F}" dt="2025-08-07T22:40:58.941" v="516" actId="1076"/>
          <ac:spMkLst>
            <pc:docMk/>
            <pc:sldMk cId="2530172593" sldId="258"/>
            <ac:spMk id="64" creationId="{9C8E5615-435F-4768-5790-F2D71A72E0E3}"/>
          </ac:spMkLst>
        </pc:spChg>
        <pc:spChg chg="mod">
          <ac:chgData name="Patricia Monchietti" userId="233b4009-24e6-4a3c-b295-5d83e4100a8e" providerId="ADAL" clId="{39A571B2-BB76-5043-86E6-711AEBA16C3F}" dt="2025-08-07T22:51:39.521" v="696" actId="1037"/>
          <ac:spMkLst>
            <pc:docMk/>
            <pc:sldMk cId="2530172593" sldId="258"/>
            <ac:spMk id="77" creationId="{92944D1C-3E38-AE9B-DB9F-C6D171B34772}"/>
          </ac:spMkLst>
        </pc:spChg>
        <pc:spChg chg="mod">
          <ac:chgData name="Patricia Monchietti" userId="233b4009-24e6-4a3c-b295-5d83e4100a8e" providerId="ADAL" clId="{39A571B2-BB76-5043-86E6-711AEBA16C3F}" dt="2025-08-07T22:46:26.647" v="618" actId="1076"/>
          <ac:spMkLst>
            <pc:docMk/>
            <pc:sldMk cId="2530172593" sldId="258"/>
            <ac:spMk id="80" creationId="{D89C283A-6CB2-9612-7DFB-FB917F0BDF4C}"/>
          </ac:spMkLst>
        </pc:spChg>
        <pc:spChg chg="mod">
          <ac:chgData name="Patricia Monchietti" userId="233b4009-24e6-4a3c-b295-5d83e4100a8e" providerId="ADAL" clId="{39A571B2-BB76-5043-86E6-711AEBA16C3F}" dt="2025-08-07T22:42:10.380" v="547" actId="1076"/>
          <ac:spMkLst>
            <pc:docMk/>
            <pc:sldMk cId="2530172593" sldId="258"/>
            <ac:spMk id="82" creationId="{E75FD957-A689-E237-D3B2-F9FDFA7D9D8B}"/>
          </ac:spMkLst>
        </pc:spChg>
        <pc:spChg chg="mod">
          <ac:chgData name="Patricia Monchietti" userId="233b4009-24e6-4a3c-b295-5d83e4100a8e" providerId="ADAL" clId="{39A571B2-BB76-5043-86E6-711AEBA16C3F}" dt="2025-08-07T22:48:17.355" v="673" actId="1076"/>
          <ac:spMkLst>
            <pc:docMk/>
            <pc:sldMk cId="2530172593" sldId="258"/>
            <ac:spMk id="83" creationId="{CE73355C-7831-70D7-D5CF-EAD647553B5D}"/>
          </ac:spMkLst>
        </pc:spChg>
        <pc:spChg chg="mod">
          <ac:chgData name="Patricia Monchietti" userId="233b4009-24e6-4a3c-b295-5d83e4100a8e" providerId="ADAL" clId="{39A571B2-BB76-5043-86E6-711AEBA16C3F}" dt="2025-08-07T22:42:20.679" v="550" actId="1076"/>
          <ac:spMkLst>
            <pc:docMk/>
            <pc:sldMk cId="2530172593" sldId="258"/>
            <ac:spMk id="84" creationId="{DEE77B07-A9A5-BDE4-AC24-07EC9AD4F631}"/>
          </ac:spMkLst>
        </pc:spChg>
        <pc:spChg chg="mod">
          <ac:chgData name="Patricia Monchietti" userId="233b4009-24e6-4a3c-b295-5d83e4100a8e" providerId="ADAL" clId="{39A571B2-BB76-5043-86E6-711AEBA16C3F}" dt="2025-08-07T22:42:31.814" v="552" actId="1038"/>
          <ac:spMkLst>
            <pc:docMk/>
            <pc:sldMk cId="2530172593" sldId="258"/>
            <ac:spMk id="87" creationId="{E41E7DF1-177A-CC14-3123-EF1678CBE501}"/>
          </ac:spMkLst>
        </pc:spChg>
        <pc:spChg chg="mod">
          <ac:chgData name="Patricia Monchietti" userId="233b4009-24e6-4a3c-b295-5d83e4100a8e" providerId="ADAL" clId="{39A571B2-BB76-5043-86E6-711AEBA16C3F}" dt="2025-08-07T18:01:22.941" v="24" actId="1076"/>
          <ac:spMkLst>
            <pc:docMk/>
            <pc:sldMk cId="2530172593" sldId="258"/>
            <ac:spMk id="101" creationId="{EE571DF7-7990-2B50-6B50-018D5346E13C}"/>
          </ac:spMkLst>
        </pc:spChg>
        <pc:spChg chg="mod">
          <ac:chgData name="Patricia Monchietti" userId="233b4009-24e6-4a3c-b295-5d83e4100a8e" providerId="ADAL" clId="{39A571B2-BB76-5043-86E6-711AEBA16C3F}" dt="2025-08-07T18:01:27.543" v="25" actId="1076"/>
          <ac:spMkLst>
            <pc:docMk/>
            <pc:sldMk cId="2530172593" sldId="258"/>
            <ac:spMk id="102" creationId="{4B4F8CF9-8F1D-3FC3-0CDD-DEE5C90A06F9}"/>
          </ac:spMkLst>
        </pc:spChg>
        <pc:spChg chg="mod">
          <ac:chgData name="Patricia Monchietti" userId="233b4009-24e6-4a3c-b295-5d83e4100a8e" providerId="ADAL" clId="{39A571B2-BB76-5043-86E6-711AEBA16C3F}" dt="2025-08-07T18:04:11.788" v="85" actId="1076"/>
          <ac:spMkLst>
            <pc:docMk/>
            <pc:sldMk cId="2530172593" sldId="258"/>
            <ac:spMk id="103" creationId="{69A246A6-7B37-685A-16B9-6AB5F8D83DCB}"/>
          </ac:spMkLst>
        </pc:spChg>
        <pc:spChg chg="mod">
          <ac:chgData name="Patricia Monchietti" userId="233b4009-24e6-4a3c-b295-5d83e4100a8e" providerId="ADAL" clId="{39A571B2-BB76-5043-86E6-711AEBA16C3F}" dt="2025-08-07T18:04:08.838" v="84" actId="1076"/>
          <ac:spMkLst>
            <pc:docMk/>
            <pc:sldMk cId="2530172593" sldId="258"/>
            <ac:spMk id="104" creationId="{DD875C1D-9E61-DEC8-5BE2-22685B2C6270}"/>
          </ac:spMkLst>
        </pc:spChg>
        <pc:spChg chg="mod">
          <ac:chgData name="Patricia Monchietti" userId="233b4009-24e6-4a3c-b295-5d83e4100a8e" providerId="ADAL" clId="{39A571B2-BB76-5043-86E6-711AEBA16C3F}" dt="2025-08-07T18:09:17.090" v="112" actId="1076"/>
          <ac:spMkLst>
            <pc:docMk/>
            <pc:sldMk cId="2530172593" sldId="258"/>
            <ac:spMk id="105" creationId="{7DB90A61-767C-6069-6EE0-1288906D0004}"/>
          </ac:spMkLst>
        </pc:spChg>
        <pc:spChg chg="mod">
          <ac:chgData name="Patricia Monchietti" userId="233b4009-24e6-4a3c-b295-5d83e4100a8e" providerId="ADAL" clId="{39A571B2-BB76-5043-86E6-711AEBA16C3F}" dt="2025-08-07T18:09:11.613" v="111" actId="1076"/>
          <ac:spMkLst>
            <pc:docMk/>
            <pc:sldMk cId="2530172593" sldId="258"/>
            <ac:spMk id="106" creationId="{EB4B810B-8F1D-D386-9A63-880EB7E54BBD}"/>
          </ac:spMkLst>
        </pc:spChg>
        <pc:spChg chg="mod">
          <ac:chgData name="Patricia Monchietti" userId="233b4009-24e6-4a3c-b295-5d83e4100a8e" providerId="ADAL" clId="{39A571B2-BB76-5043-86E6-711AEBA16C3F}" dt="2025-08-07T18:10:23.048" v="148" actId="1076"/>
          <ac:spMkLst>
            <pc:docMk/>
            <pc:sldMk cId="2530172593" sldId="258"/>
            <ac:spMk id="107" creationId="{7D178828-1F41-77E0-47EE-255C64222540}"/>
          </ac:spMkLst>
        </pc:spChg>
        <pc:spChg chg="mod">
          <ac:chgData name="Patricia Monchietti" userId="233b4009-24e6-4a3c-b295-5d83e4100a8e" providerId="ADAL" clId="{39A571B2-BB76-5043-86E6-711AEBA16C3F}" dt="2025-08-07T18:10:41.481" v="153" actId="1076"/>
          <ac:spMkLst>
            <pc:docMk/>
            <pc:sldMk cId="2530172593" sldId="258"/>
            <ac:spMk id="108" creationId="{7DBA2E32-E98D-3C38-9E93-8E950F85E009}"/>
          </ac:spMkLst>
        </pc:spChg>
        <pc:spChg chg="mod">
          <ac:chgData name="Patricia Monchietti" userId="233b4009-24e6-4a3c-b295-5d83e4100a8e" providerId="ADAL" clId="{39A571B2-BB76-5043-86E6-711AEBA16C3F}" dt="2025-08-07T18:12:18.228" v="188" actId="1076"/>
          <ac:spMkLst>
            <pc:docMk/>
            <pc:sldMk cId="2530172593" sldId="258"/>
            <ac:spMk id="109" creationId="{EC7A4D72-912F-8FA4-0169-A43223A5A4AF}"/>
          </ac:spMkLst>
        </pc:spChg>
        <pc:spChg chg="mod">
          <ac:chgData name="Patricia Monchietti" userId="233b4009-24e6-4a3c-b295-5d83e4100a8e" providerId="ADAL" clId="{39A571B2-BB76-5043-86E6-711AEBA16C3F}" dt="2025-08-07T18:12:24.329" v="190" actId="1076"/>
          <ac:spMkLst>
            <pc:docMk/>
            <pc:sldMk cId="2530172593" sldId="258"/>
            <ac:spMk id="110" creationId="{4633031E-0E5E-895F-9E51-4DF01C288FE0}"/>
          </ac:spMkLst>
        </pc:spChg>
        <pc:spChg chg="mod">
          <ac:chgData name="Patricia Monchietti" userId="233b4009-24e6-4a3c-b295-5d83e4100a8e" providerId="ADAL" clId="{39A571B2-BB76-5043-86E6-711AEBA16C3F}" dt="2025-08-07T22:49:44.962" v="685" actId="1076"/>
          <ac:spMkLst>
            <pc:docMk/>
            <pc:sldMk cId="2530172593" sldId="258"/>
            <ac:spMk id="111" creationId="{8121C94A-5EA1-83AF-8B3E-F52F6B4D06B9}"/>
          </ac:spMkLst>
        </pc:spChg>
        <pc:spChg chg="mod">
          <ac:chgData name="Patricia Monchietti" userId="233b4009-24e6-4a3c-b295-5d83e4100a8e" providerId="ADAL" clId="{39A571B2-BB76-5043-86E6-711AEBA16C3F}" dt="2025-08-07T18:13:34.477" v="213" actId="1076"/>
          <ac:spMkLst>
            <pc:docMk/>
            <pc:sldMk cId="2530172593" sldId="258"/>
            <ac:spMk id="112" creationId="{FEFF8931-EA0B-7984-7F51-602BDBE08638}"/>
          </ac:spMkLst>
        </pc:spChg>
        <pc:spChg chg="mod">
          <ac:chgData name="Patricia Monchietti" userId="233b4009-24e6-4a3c-b295-5d83e4100a8e" providerId="ADAL" clId="{39A571B2-BB76-5043-86E6-711AEBA16C3F}" dt="2025-08-07T22:28:29.306" v="251" actId="1076"/>
          <ac:spMkLst>
            <pc:docMk/>
            <pc:sldMk cId="2530172593" sldId="258"/>
            <ac:spMk id="125" creationId="{2845824D-EE18-87D8-B850-58BFBD64EA46}"/>
          </ac:spMkLst>
        </pc:spChg>
        <pc:spChg chg="mod">
          <ac:chgData name="Patricia Monchietti" userId="233b4009-24e6-4a3c-b295-5d83e4100a8e" providerId="ADAL" clId="{39A571B2-BB76-5043-86E6-711AEBA16C3F}" dt="2025-08-07T22:28:25.056" v="250" actId="1076"/>
          <ac:spMkLst>
            <pc:docMk/>
            <pc:sldMk cId="2530172593" sldId="258"/>
            <ac:spMk id="126" creationId="{BB149D35-09A6-6E55-75CA-FFBD801FEE93}"/>
          </ac:spMkLst>
        </pc:spChg>
        <pc:spChg chg="mod">
          <ac:chgData name="Patricia Monchietti" userId="233b4009-24e6-4a3c-b295-5d83e4100a8e" providerId="ADAL" clId="{39A571B2-BB76-5043-86E6-711AEBA16C3F}" dt="2025-08-07T22:30:12.320" v="293" actId="1076"/>
          <ac:spMkLst>
            <pc:docMk/>
            <pc:sldMk cId="2530172593" sldId="258"/>
            <ac:spMk id="127" creationId="{9302D380-5247-500F-C927-E00D5CDA3089}"/>
          </ac:spMkLst>
        </pc:spChg>
        <pc:spChg chg="mod">
          <ac:chgData name="Patricia Monchietti" userId="233b4009-24e6-4a3c-b295-5d83e4100a8e" providerId="ADAL" clId="{39A571B2-BB76-5043-86E6-711AEBA16C3F}" dt="2025-08-07T22:30:14.790" v="295" actId="1038"/>
          <ac:spMkLst>
            <pc:docMk/>
            <pc:sldMk cId="2530172593" sldId="258"/>
            <ac:spMk id="128" creationId="{8AFA363B-3A04-CB95-B2C4-C50E5E498D3C}"/>
          </ac:spMkLst>
        </pc:spChg>
        <pc:spChg chg="mod">
          <ac:chgData name="Patricia Monchietti" userId="233b4009-24e6-4a3c-b295-5d83e4100a8e" providerId="ADAL" clId="{39A571B2-BB76-5043-86E6-711AEBA16C3F}" dt="2025-08-07T22:31:58.335" v="318" actId="1076"/>
          <ac:spMkLst>
            <pc:docMk/>
            <pc:sldMk cId="2530172593" sldId="258"/>
            <ac:spMk id="129" creationId="{5845E539-D8CB-5E8F-F44D-F706D5D3CAF7}"/>
          </ac:spMkLst>
        </pc:spChg>
        <pc:spChg chg="mod">
          <ac:chgData name="Patricia Monchietti" userId="233b4009-24e6-4a3c-b295-5d83e4100a8e" providerId="ADAL" clId="{39A571B2-BB76-5043-86E6-711AEBA16C3F}" dt="2025-08-07T22:31:52.281" v="317" actId="20577"/>
          <ac:spMkLst>
            <pc:docMk/>
            <pc:sldMk cId="2530172593" sldId="258"/>
            <ac:spMk id="130" creationId="{2AB7D55D-2AD8-37BC-EC01-81C9A6C05E3E}"/>
          </ac:spMkLst>
        </pc:spChg>
        <pc:spChg chg="mod">
          <ac:chgData name="Patricia Monchietti" userId="233b4009-24e6-4a3c-b295-5d83e4100a8e" providerId="ADAL" clId="{39A571B2-BB76-5043-86E6-711AEBA16C3F}" dt="2025-08-07T22:33:40.084" v="354" actId="1076"/>
          <ac:spMkLst>
            <pc:docMk/>
            <pc:sldMk cId="2530172593" sldId="258"/>
            <ac:spMk id="131" creationId="{15E004F3-298A-F714-1034-DB3BC61ECF54}"/>
          </ac:spMkLst>
        </pc:spChg>
        <pc:spChg chg="mod">
          <ac:chgData name="Patricia Monchietti" userId="233b4009-24e6-4a3c-b295-5d83e4100a8e" providerId="ADAL" clId="{39A571B2-BB76-5043-86E6-711AEBA16C3F}" dt="2025-08-07T22:33:36.198" v="353" actId="1076"/>
          <ac:spMkLst>
            <pc:docMk/>
            <pc:sldMk cId="2530172593" sldId="258"/>
            <ac:spMk id="132" creationId="{1AA5D0E5-BCA6-37A7-82AE-CC3300DE3E99}"/>
          </ac:spMkLst>
        </pc:spChg>
        <pc:spChg chg="mod">
          <ac:chgData name="Patricia Monchietti" userId="233b4009-24e6-4a3c-b295-5d83e4100a8e" providerId="ADAL" clId="{39A571B2-BB76-5043-86E6-711AEBA16C3F}" dt="2025-08-07T22:34:30.865" v="366" actId="1076"/>
          <ac:spMkLst>
            <pc:docMk/>
            <pc:sldMk cId="2530172593" sldId="258"/>
            <ac:spMk id="133" creationId="{0EA00979-61D3-24CE-CC12-DEDA88EAE644}"/>
          </ac:spMkLst>
        </pc:spChg>
        <pc:spChg chg="mod">
          <ac:chgData name="Patricia Monchietti" userId="233b4009-24e6-4a3c-b295-5d83e4100a8e" providerId="ADAL" clId="{39A571B2-BB76-5043-86E6-711AEBA16C3F}" dt="2025-08-07T22:34:34.034" v="367" actId="1076"/>
          <ac:spMkLst>
            <pc:docMk/>
            <pc:sldMk cId="2530172593" sldId="258"/>
            <ac:spMk id="134" creationId="{DCCFE96E-8AF0-C2BC-CAC7-B1FAA6119BAC}"/>
          </ac:spMkLst>
        </pc:spChg>
        <pc:spChg chg="mod">
          <ac:chgData name="Patricia Monchietti" userId="233b4009-24e6-4a3c-b295-5d83e4100a8e" providerId="ADAL" clId="{39A571B2-BB76-5043-86E6-711AEBA16C3F}" dt="2025-08-07T22:35:44.965" v="394" actId="1076"/>
          <ac:spMkLst>
            <pc:docMk/>
            <pc:sldMk cId="2530172593" sldId="258"/>
            <ac:spMk id="135" creationId="{851AE6C7-22ED-9B58-8219-2D141E97CDF9}"/>
          </ac:spMkLst>
        </pc:spChg>
        <pc:spChg chg="mod">
          <ac:chgData name="Patricia Monchietti" userId="233b4009-24e6-4a3c-b295-5d83e4100a8e" providerId="ADAL" clId="{39A571B2-BB76-5043-86E6-711AEBA16C3F}" dt="2025-08-07T22:51:01.833" v="692" actId="1076"/>
          <ac:spMkLst>
            <pc:docMk/>
            <pc:sldMk cId="2530172593" sldId="258"/>
            <ac:spMk id="136" creationId="{431EC803-2BF4-8B7F-4893-EFF885918048}"/>
          </ac:spMkLst>
        </pc:spChg>
        <pc:spChg chg="mod">
          <ac:chgData name="Patricia Monchietti" userId="233b4009-24e6-4a3c-b295-5d83e4100a8e" providerId="ADAL" clId="{39A571B2-BB76-5043-86E6-711AEBA16C3F}" dt="2025-08-07T22:39:46.189" v="488" actId="1076"/>
          <ac:spMkLst>
            <pc:docMk/>
            <pc:sldMk cId="2530172593" sldId="258"/>
            <ac:spMk id="149" creationId="{289BA948-6413-E3D9-1DB2-C9F2F9488B31}"/>
          </ac:spMkLst>
        </pc:spChg>
        <pc:spChg chg="mod">
          <ac:chgData name="Patricia Monchietti" userId="233b4009-24e6-4a3c-b295-5d83e4100a8e" providerId="ADAL" clId="{39A571B2-BB76-5043-86E6-711AEBA16C3F}" dt="2025-08-07T22:39:41.192" v="487" actId="1076"/>
          <ac:spMkLst>
            <pc:docMk/>
            <pc:sldMk cId="2530172593" sldId="258"/>
            <ac:spMk id="150" creationId="{16CB0ECF-DEA3-CD91-5223-BF2ADFE82F99}"/>
          </ac:spMkLst>
        </pc:spChg>
        <pc:spChg chg="mod">
          <ac:chgData name="Patricia Monchietti" userId="233b4009-24e6-4a3c-b295-5d83e4100a8e" providerId="ADAL" clId="{39A571B2-BB76-5043-86E6-711AEBA16C3F}" dt="2025-08-07T22:41:17.325" v="524" actId="1076"/>
          <ac:spMkLst>
            <pc:docMk/>
            <pc:sldMk cId="2530172593" sldId="258"/>
            <ac:spMk id="151" creationId="{4CBCF996-2721-D936-A870-5278F9006316}"/>
          </ac:spMkLst>
        </pc:spChg>
        <pc:spChg chg="add del mod">
          <ac:chgData name="Patricia Monchietti" userId="233b4009-24e6-4a3c-b295-5d83e4100a8e" providerId="ADAL" clId="{39A571B2-BB76-5043-86E6-711AEBA16C3F}" dt="2025-08-07T22:41:22.243" v="525" actId="1076"/>
          <ac:spMkLst>
            <pc:docMk/>
            <pc:sldMk cId="2530172593" sldId="258"/>
            <ac:spMk id="152" creationId="{FDD1A33E-7237-2D41-F609-18B6953827DE}"/>
          </ac:spMkLst>
        </pc:spChg>
        <pc:spChg chg="mod">
          <ac:chgData name="Patricia Monchietti" userId="233b4009-24e6-4a3c-b295-5d83e4100a8e" providerId="ADAL" clId="{39A571B2-BB76-5043-86E6-711AEBA16C3F}" dt="2025-08-07T22:44:03.570" v="586" actId="1076"/>
          <ac:spMkLst>
            <pc:docMk/>
            <pc:sldMk cId="2530172593" sldId="258"/>
            <ac:spMk id="155" creationId="{C35A704E-4BBD-A862-0594-CC44E79F1522}"/>
          </ac:spMkLst>
        </pc:spChg>
        <pc:spChg chg="mod">
          <ac:chgData name="Patricia Monchietti" userId="233b4009-24e6-4a3c-b295-5d83e4100a8e" providerId="ADAL" clId="{39A571B2-BB76-5043-86E6-711AEBA16C3F}" dt="2025-08-07T22:44:06.571" v="587" actId="1076"/>
          <ac:spMkLst>
            <pc:docMk/>
            <pc:sldMk cId="2530172593" sldId="258"/>
            <ac:spMk id="156" creationId="{AA1D684C-24CE-28A4-C92B-C78362F775ED}"/>
          </ac:spMkLst>
        </pc:spChg>
        <pc:spChg chg="mod">
          <ac:chgData name="Patricia Monchietti" userId="233b4009-24e6-4a3c-b295-5d83e4100a8e" providerId="ADAL" clId="{39A571B2-BB76-5043-86E6-711AEBA16C3F}" dt="2025-08-07T22:46:35.698" v="619" actId="1076"/>
          <ac:spMkLst>
            <pc:docMk/>
            <pc:sldMk cId="2530172593" sldId="258"/>
            <ac:spMk id="157" creationId="{1A048348-BA49-6570-72F6-BA8A8EB42D22}"/>
          </ac:spMkLst>
        </pc:spChg>
        <pc:spChg chg="mod">
          <ac:chgData name="Patricia Monchietti" userId="233b4009-24e6-4a3c-b295-5d83e4100a8e" providerId="ADAL" clId="{39A571B2-BB76-5043-86E6-711AEBA16C3F}" dt="2025-08-07T22:46:41.115" v="620" actId="1076"/>
          <ac:spMkLst>
            <pc:docMk/>
            <pc:sldMk cId="2530172593" sldId="258"/>
            <ac:spMk id="158" creationId="{FA4E4F20-48EB-7453-BCB0-C6A09451072B}"/>
          </ac:spMkLst>
        </pc:spChg>
        <pc:spChg chg="mod">
          <ac:chgData name="Patricia Monchietti" userId="233b4009-24e6-4a3c-b295-5d83e4100a8e" providerId="ADAL" clId="{39A571B2-BB76-5043-86E6-711AEBA16C3F}" dt="2025-08-07T22:48:22.855" v="674" actId="1076"/>
          <ac:spMkLst>
            <pc:docMk/>
            <pc:sldMk cId="2530172593" sldId="258"/>
            <ac:spMk id="159" creationId="{0FF9AF49-8CD6-B19E-3F44-C56CBBAC80D9}"/>
          </ac:spMkLst>
        </pc:spChg>
        <pc:spChg chg="mod">
          <ac:chgData name="Patricia Monchietti" userId="233b4009-24e6-4a3c-b295-5d83e4100a8e" providerId="ADAL" clId="{39A571B2-BB76-5043-86E6-711AEBA16C3F}" dt="2025-08-07T22:48:26.858" v="675" actId="1076"/>
          <ac:spMkLst>
            <pc:docMk/>
            <pc:sldMk cId="2530172593" sldId="258"/>
            <ac:spMk id="160" creationId="{C4BDA15A-C07C-35EF-D380-674695A32A59}"/>
          </ac:spMkLst>
        </pc:spChg>
        <pc:cxnChg chg="mod">
          <ac:chgData name="Patricia Monchietti" userId="233b4009-24e6-4a3c-b295-5d83e4100a8e" providerId="ADAL" clId="{39A571B2-BB76-5043-86E6-711AEBA16C3F}" dt="2025-08-07T18:03:40.980" v="73" actId="1038"/>
          <ac:cxnSpMkLst>
            <pc:docMk/>
            <pc:sldMk cId="2530172593" sldId="258"/>
            <ac:cxnSpMk id="11" creationId="{53E03275-7D8C-87B9-7D88-2BB3FFE761A5}"/>
          </ac:cxnSpMkLst>
        </pc:cxnChg>
        <pc:cxnChg chg="mod">
          <ac:chgData name="Patricia Monchietti" userId="233b4009-24e6-4a3c-b295-5d83e4100a8e" providerId="ADAL" clId="{39A571B2-BB76-5043-86E6-711AEBA16C3F}" dt="2025-08-07T18:02:32.212" v="35" actId="1038"/>
          <ac:cxnSpMkLst>
            <pc:docMk/>
            <pc:sldMk cId="2530172593" sldId="258"/>
            <ac:cxnSpMk id="12" creationId="{E0694588-F972-7B95-E5B1-288E829654B9}"/>
          </ac:cxnSpMkLst>
        </pc:cxnChg>
        <pc:cxnChg chg="mod">
          <ac:chgData name="Patricia Monchietti" userId="233b4009-24e6-4a3c-b295-5d83e4100a8e" providerId="ADAL" clId="{39A571B2-BB76-5043-86E6-711AEBA16C3F}" dt="2025-08-07T18:08:59.340" v="109" actId="1037"/>
          <ac:cxnSpMkLst>
            <pc:docMk/>
            <pc:sldMk cId="2530172593" sldId="258"/>
            <ac:cxnSpMk id="14" creationId="{D3354401-63FA-8361-D31E-697D18328CD9}"/>
          </ac:cxnSpMkLst>
        </pc:cxnChg>
        <pc:cxnChg chg="mod">
          <ac:chgData name="Patricia Monchietti" userId="233b4009-24e6-4a3c-b295-5d83e4100a8e" providerId="ADAL" clId="{39A571B2-BB76-5043-86E6-711AEBA16C3F}" dt="2025-08-07T18:10:03.975" v="143" actId="1037"/>
          <ac:cxnSpMkLst>
            <pc:docMk/>
            <pc:sldMk cId="2530172593" sldId="258"/>
            <ac:cxnSpMk id="17" creationId="{1A763AF4-C4FF-4284-7643-F35C8FACFA53}"/>
          </ac:cxnSpMkLst>
        </pc:cxnChg>
        <pc:cxnChg chg="mod">
          <ac:chgData name="Patricia Monchietti" userId="233b4009-24e6-4a3c-b295-5d83e4100a8e" providerId="ADAL" clId="{39A571B2-BB76-5043-86E6-711AEBA16C3F}" dt="2025-08-07T18:11:26.930" v="165" actId="14100"/>
          <ac:cxnSpMkLst>
            <pc:docMk/>
            <pc:sldMk cId="2530172593" sldId="258"/>
            <ac:cxnSpMk id="20" creationId="{38E07BBA-75EF-0F35-7CDB-885D4EA6A55E}"/>
          </ac:cxnSpMkLst>
        </pc:cxnChg>
        <pc:cxnChg chg="mod">
          <ac:chgData name="Patricia Monchietti" userId="233b4009-24e6-4a3c-b295-5d83e4100a8e" providerId="ADAL" clId="{39A571B2-BB76-5043-86E6-711AEBA16C3F}" dt="2025-08-07T22:42:28.455" v="551" actId="1038"/>
          <ac:cxnSpMkLst>
            <pc:docMk/>
            <pc:sldMk cId="2530172593" sldId="258"/>
            <ac:cxnSpMk id="85" creationId="{4E417E2D-3E0A-FB26-AF03-7B60617B6421}"/>
          </ac:cxnSpMkLst>
        </pc:cxnChg>
        <pc:cxnChg chg="mod">
          <ac:chgData name="Patricia Monchietti" userId="233b4009-24e6-4a3c-b295-5d83e4100a8e" providerId="ADAL" clId="{39A571B2-BB76-5043-86E6-711AEBA16C3F}" dt="2025-08-07T22:41:57.634" v="544" actId="1038"/>
          <ac:cxnSpMkLst>
            <pc:docMk/>
            <pc:sldMk cId="2530172593" sldId="258"/>
            <ac:cxnSpMk id="86" creationId="{B0F8EBBF-54DD-B8E2-438B-71E031CBC4A3}"/>
          </ac:cxnSpMkLst>
        </pc:cxnChg>
        <pc:cxnChg chg="mod">
          <ac:chgData name="Patricia Monchietti" userId="233b4009-24e6-4a3c-b295-5d83e4100a8e" providerId="ADAL" clId="{39A571B2-BB76-5043-86E6-711AEBA16C3F}" dt="2025-08-07T18:13:11.871" v="208" actId="1037"/>
          <ac:cxnSpMkLst>
            <pc:docMk/>
            <pc:sldMk cId="2530172593" sldId="258"/>
            <ac:cxnSpMk id="91" creationId="{E6787946-C8C2-85C5-83A2-0B603A2698F1}"/>
          </ac:cxnSpMkLst>
        </pc:cxnChg>
        <pc:cxnChg chg="mod">
          <ac:chgData name="Patricia Monchietti" userId="233b4009-24e6-4a3c-b295-5d83e4100a8e" providerId="ADAL" clId="{39A571B2-BB76-5043-86E6-711AEBA16C3F}" dt="2025-08-07T22:49:37.337" v="683" actId="1035"/>
          <ac:cxnSpMkLst>
            <pc:docMk/>
            <pc:sldMk cId="2530172593" sldId="258"/>
            <ac:cxnSpMk id="92" creationId="{1E788CBE-94D7-1E79-5171-B7C836192859}"/>
          </ac:cxnSpMkLst>
        </pc:cxnChg>
        <pc:cxnChg chg="mod">
          <ac:chgData name="Patricia Monchietti" userId="233b4009-24e6-4a3c-b295-5d83e4100a8e" providerId="ADAL" clId="{39A571B2-BB76-5043-86E6-711AEBA16C3F}" dt="2025-08-07T18:12:01.490" v="185" actId="1038"/>
          <ac:cxnSpMkLst>
            <pc:docMk/>
            <pc:sldMk cId="2530172593" sldId="258"/>
            <ac:cxnSpMk id="94" creationId="{09279E4A-0B5D-81B4-026E-9C3EC9A680FE}"/>
          </ac:cxnSpMkLst>
        </pc:cxnChg>
        <pc:cxnChg chg="mod">
          <ac:chgData name="Patricia Monchietti" userId="233b4009-24e6-4a3c-b295-5d83e4100a8e" providerId="ADAL" clId="{39A571B2-BB76-5043-86E6-711AEBA16C3F}" dt="2025-08-07T18:10:35.361" v="152" actId="1036"/>
          <ac:cxnSpMkLst>
            <pc:docMk/>
            <pc:sldMk cId="2530172593" sldId="258"/>
            <ac:cxnSpMk id="95" creationId="{2220FC52-24DD-EA8A-2CEA-F2E9BC927CAF}"/>
          </ac:cxnSpMkLst>
        </pc:cxnChg>
        <pc:cxnChg chg="mod">
          <ac:chgData name="Patricia Monchietti" userId="233b4009-24e6-4a3c-b295-5d83e4100a8e" providerId="ADAL" clId="{39A571B2-BB76-5043-86E6-711AEBA16C3F}" dt="2025-08-07T18:08:51.793" v="108" actId="1038"/>
          <ac:cxnSpMkLst>
            <pc:docMk/>
            <pc:sldMk cId="2530172593" sldId="258"/>
            <ac:cxnSpMk id="96" creationId="{34E474C7-C99A-06E4-51B1-533861D24E58}"/>
          </ac:cxnSpMkLst>
        </pc:cxnChg>
        <pc:cxnChg chg="mod">
          <ac:chgData name="Patricia Monchietti" userId="233b4009-24e6-4a3c-b295-5d83e4100a8e" providerId="ADAL" clId="{39A571B2-BB76-5043-86E6-711AEBA16C3F}" dt="2025-08-07T18:04:02.746" v="82" actId="1035"/>
          <ac:cxnSpMkLst>
            <pc:docMk/>
            <pc:sldMk cId="2530172593" sldId="258"/>
            <ac:cxnSpMk id="97" creationId="{393204FD-7A30-3A84-F88F-3FDC7DCEA35F}"/>
          </ac:cxnSpMkLst>
        </pc:cxnChg>
        <pc:cxnChg chg="mod">
          <ac:chgData name="Patricia Monchietti" userId="233b4009-24e6-4a3c-b295-5d83e4100a8e" providerId="ADAL" clId="{39A571B2-BB76-5043-86E6-711AEBA16C3F}" dt="2025-08-07T18:01:13.850" v="22" actId="1037"/>
          <ac:cxnSpMkLst>
            <pc:docMk/>
            <pc:sldMk cId="2530172593" sldId="258"/>
            <ac:cxnSpMk id="98" creationId="{33B0B90F-F81D-4A92-F705-9957F12D92AC}"/>
          </ac:cxnSpMkLst>
        </pc:cxnChg>
        <pc:cxnChg chg="mod">
          <ac:chgData name="Patricia Monchietti" userId="233b4009-24e6-4a3c-b295-5d83e4100a8e" providerId="ADAL" clId="{39A571B2-BB76-5043-86E6-711AEBA16C3F}" dt="2025-08-07T22:30:02.510" v="289" actId="1037"/>
          <ac:cxnSpMkLst>
            <pc:docMk/>
            <pc:sldMk cId="2530172593" sldId="258"/>
            <ac:cxnSpMk id="113" creationId="{DD7554A9-9454-5604-0A18-435D223E18A4}"/>
          </ac:cxnSpMkLst>
        </pc:cxnChg>
        <pc:cxnChg chg="mod">
          <ac:chgData name="Patricia Monchietti" userId="233b4009-24e6-4a3c-b295-5d83e4100a8e" providerId="ADAL" clId="{39A571B2-BB76-5043-86E6-711AEBA16C3F}" dt="2025-08-07T22:28:40.504" v="252" actId="1038"/>
          <ac:cxnSpMkLst>
            <pc:docMk/>
            <pc:sldMk cId="2530172593" sldId="258"/>
            <ac:cxnSpMk id="114" creationId="{282FF397-5C73-F452-6EDB-85E7A8DCD131}"/>
          </ac:cxnSpMkLst>
        </pc:cxnChg>
        <pc:cxnChg chg="mod">
          <ac:chgData name="Patricia Monchietti" userId="233b4009-24e6-4a3c-b295-5d83e4100a8e" providerId="ADAL" clId="{39A571B2-BB76-5043-86E6-711AEBA16C3F}" dt="2025-08-07T22:31:13.505" v="309" actId="1038"/>
          <ac:cxnSpMkLst>
            <pc:docMk/>
            <pc:sldMk cId="2530172593" sldId="258"/>
            <ac:cxnSpMk id="115" creationId="{D3935C1D-E896-6A4D-55BE-00B85C7895EE}"/>
          </ac:cxnSpMkLst>
        </pc:cxnChg>
        <pc:cxnChg chg="mod">
          <ac:chgData name="Patricia Monchietti" userId="233b4009-24e6-4a3c-b295-5d83e4100a8e" providerId="ADAL" clId="{39A571B2-BB76-5043-86E6-711AEBA16C3F}" dt="2025-08-07T22:50:25.271" v="686" actId="1037"/>
          <ac:cxnSpMkLst>
            <pc:docMk/>
            <pc:sldMk cId="2530172593" sldId="258"/>
            <ac:cxnSpMk id="116" creationId="{3E033D44-AE84-9376-FA82-75A9170C3178}"/>
          </ac:cxnSpMkLst>
        </pc:cxnChg>
        <pc:cxnChg chg="mod">
          <ac:chgData name="Patricia Monchietti" userId="233b4009-24e6-4a3c-b295-5d83e4100a8e" providerId="ADAL" clId="{39A571B2-BB76-5043-86E6-711AEBA16C3F}" dt="2025-08-07T22:34:06.843" v="361" actId="1035"/>
          <ac:cxnSpMkLst>
            <pc:docMk/>
            <pc:sldMk cId="2530172593" sldId="258"/>
            <ac:cxnSpMk id="117" creationId="{0732BC40-90F1-0DFF-8EB4-EF1E59715C9C}"/>
          </ac:cxnSpMkLst>
        </pc:cxnChg>
        <pc:cxnChg chg="mod">
          <ac:chgData name="Patricia Monchietti" userId="233b4009-24e6-4a3c-b295-5d83e4100a8e" providerId="ADAL" clId="{39A571B2-BB76-5043-86E6-711AEBA16C3F}" dt="2025-08-07T22:35:33.039" v="391" actId="1038"/>
          <ac:cxnSpMkLst>
            <pc:docMk/>
            <pc:sldMk cId="2530172593" sldId="258"/>
            <ac:cxnSpMk id="118" creationId="{B4657A9A-1939-5D99-973C-7A19ECC9F273}"/>
          </ac:cxnSpMkLst>
        </pc:cxnChg>
        <pc:cxnChg chg="mod">
          <ac:chgData name="Patricia Monchietti" userId="233b4009-24e6-4a3c-b295-5d83e4100a8e" providerId="ADAL" clId="{39A571B2-BB76-5043-86E6-711AEBA16C3F}" dt="2025-08-07T22:50:54.674" v="690" actId="1036"/>
          <ac:cxnSpMkLst>
            <pc:docMk/>
            <pc:sldMk cId="2530172593" sldId="258"/>
            <ac:cxnSpMk id="119" creationId="{B05B293F-DC52-B657-4752-9D4837FF13AC}"/>
          </ac:cxnSpMkLst>
        </pc:cxnChg>
        <pc:cxnChg chg="mod">
          <ac:chgData name="Patricia Monchietti" userId="233b4009-24e6-4a3c-b295-5d83e4100a8e" providerId="ADAL" clId="{39A571B2-BB76-5043-86E6-711AEBA16C3F}" dt="2025-08-07T22:34:18.051" v="364" actId="14100"/>
          <ac:cxnSpMkLst>
            <pc:docMk/>
            <pc:sldMk cId="2530172593" sldId="258"/>
            <ac:cxnSpMk id="120" creationId="{F6723E47-8340-4CD7-BEEE-ED33D30E4C7C}"/>
          </ac:cxnSpMkLst>
        </pc:cxnChg>
        <pc:cxnChg chg="mod">
          <ac:chgData name="Patricia Monchietti" userId="233b4009-24e6-4a3c-b295-5d83e4100a8e" providerId="ADAL" clId="{39A571B2-BB76-5043-86E6-711AEBA16C3F}" dt="2025-08-07T22:33:12.722" v="348" actId="1038"/>
          <ac:cxnSpMkLst>
            <pc:docMk/>
            <pc:sldMk cId="2530172593" sldId="258"/>
            <ac:cxnSpMk id="121" creationId="{C6B669C9-465A-213A-03DF-D0FDD524F702}"/>
          </ac:cxnSpMkLst>
        </pc:cxnChg>
        <pc:cxnChg chg="mod">
          <ac:chgData name="Patricia Monchietti" userId="233b4009-24e6-4a3c-b295-5d83e4100a8e" providerId="ADAL" clId="{39A571B2-BB76-5043-86E6-711AEBA16C3F}" dt="2025-08-07T22:31:39.437" v="313" actId="1035"/>
          <ac:cxnSpMkLst>
            <pc:docMk/>
            <pc:sldMk cId="2530172593" sldId="258"/>
            <ac:cxnSpMk id="122" creationId="{7256A999-CB75-A4CB-B897-4208CA957BAF}"/>
          </ac:cxnSpMkLst>
        </pc:cxnChg>
        <pc:cxnChg chg="mod">
          <ac:chgData name="Patricia Monchietti" userId="233b4009-24e6-4a3c-b295-5d83e4100a8e" providerId="ADAL" clId="{39A571B2-BB76-5043-86E6-711AEBA16C3F}" dt="2025-08-07T22:29:42.004" v="283" actId="1035"/>
          <ac:cxnSpMkLst>
            <pc:docMk/>
            <pc:sldMk cId="2530172593" sldId="258"/>
            <ac:cxnSpMk id="123" creationId="{3A6C59A7-19BF-711A-F43E-4E40D27DF494}"/>
          </ac:cxnSpMkLst>
        </pc:cxnChg>
        <pc:cxnChg chg="mod">
          <ac:chgData name="Patricia Monchietti" userId="233b4009-24e6-4a3c-b295-5d83e4100a8e" providerId="ADAL" clId="{39A571B2-BB76-5043-86E6-711AEBA16C3F}" dt="2025-08-07T22:28:08.340" v="245" actId="14100"/>
          <ac:cxnSpMkLst>
            <pc:docMk/>
            <pc:sldMk cId="2530172593" sldId="258"/>
            <ac:cxnSpMk id="124" creationId="{172CAF9F-4498-7E63-5408-68C15A5C581E}"/>
          </ac:cxnSpMkLst>
        </pc:cxnChg>
        <pc:cxnChg chg="mod">
          <ac:chgData name="Patricia Monchietti" userId="233b4009-24e6-4a3c-b295-5d83e4100a8e" providerId="ADAL" clId="{39A571B2-BB76-5043-86E6-711AEBA16C3F}" dt="2025-08-07T22:40:48.355" v="514" actId="1037"/>
          <ac:cxnSpMkLst>
            <pc:docMk/>
            <pc:sldMk cId="2530172593" sldId="258"/>
            <ac:cxnSpMk id="137" creationId="{E667ECC0-8848-9052-3CE0-15EAE9204545}"/>
          </ac:cxnSpMkLst>
        </pc:cxnChg>
        <pc:cxnChg chg="mod">
          <ac:chgData name="Patricia Monchietti" userId="233b4009-24e6-4a3c-b295-5d83e4100a8e" providerId="ADAL" clId="{39A571B2-BB76-5043-86E6-711AEBA16C3F}" dt="2025-08-07T22:38:17.961" v="468" actId="1037"/>
          <ac:cxnSpMkLst>
            <pc:docMk/>
            <pc:sldMk cId="2530172593" sldId="258"/>
            <ac:cxnSpMk id="138" creationId="{5B2A26CD-E9FF-C235-38C7-60382FAAB966}"/>
          </ac:cxnSpMkLst>
        </pc:cxnChg>
        <pc:cxnChg chg="mod">
          <ac:chgData name="Patricia Monchietti" userId="233b4009-24e6-4a3c-b295-5d83e4100a8e" providerId="ADAL" clId="{39A571B2-BB76-5043-86E6-711AEBA16C3F}" dt="2025-08-07T22:51:36.722" v="694" actId="1037"/>
          <ac:cxnSpMkLst>
            <pc:docMk/>
            <pc:sldMk cId="2530172593" sldId="258"/>
            <ac:cxnSpMk id="140" creationId="{B1707991-62EF-633F-B160-B02DEB531D03}"/>
          </ac:cxnSpMkLst>
        </pc:cxnChg>
        <pc:cxnChg chg="mod">
          <ac:chgData name="Patricia Monchietti" userId="233b4009-24e6-4a3c-b295-5d83e4100a8e" providerId="ADAL" clId="{39A571B2-BB76-5043-86E6-711AEBA16C3F}" dt="2025-08-07T22:51:59.351" v="697" actId="1038"/>
          <ac:cxnSpMkLst>
            <pc:docMk/>
            <pc:sldMk cId="2530172593" sldId="258"/>
            <ac:cxnSpMk id="141" creationId="{FC8706E0-9766-684D-0E76-B17814BF0987}"/>
          </ac:cxnSpMkLst>
        </pc:cxnChg>
        <pc:cxnChg chg="mod">
          <ac:chgData name="Patricia Monchietti" userId="233b4009-24e6-4a3c-b295-5d83e4100a8e" providerId="ADAL" clId="{39A571B2-BB76-5043-86E6-711AEBA16C3F}" dt="2025-08-07T22:48:08.808" v="672" actId="1037"/>
          <ac:cxnSpMkLst>
            <pc:docMk/>
            <pc:sldMk cId="2530172593" sldId="258"/>
            <ac:cxnSpMk id="142" creationId="{24ACC72B-0E4D-F4AF-1E86-F1D48D412748}"/>
          </ac:cxnSpMkLst>
        </pc:cxnChg>
        <pc:cxnChg chg="mod">
          <ac:chgData name="Patricia Monchietti" userId="233b4009-24e6-4a3c-b295-5d83e4100a8e" providerId="ADAL" clId="{39A571B2-BB76-5043-86E6-711AEBA16C3F}" dt="2025-08-07T22:48:01.155" v="643" actId="14100"/>
          <ac:cxnSpMkLst>
            <pc:docMk/>
            <pc:sldMk cId="2530172593" sldId="258"/>
            <ac:cxnSpMk id="143" creationId="{E79CF2DE-CDC2-0178-D8DF-704480BBEB97}"/>
          </ac:cxnSpMkLst>
        </pc:cxnChg>
        <pc:cxnChg chg="mod">
          <ac:chgData name="Patricia Monchietti" userId="233b4009-24e6-4a3c-b295-5d83e4100a8e" providerId="ADAL" clId="{39A571B2-BB76-5043-86E6-711AEBA16C3F}" dt="2025-08-07T22:46:08.614" v="612" actId="14100"/>
          <ac:cxnSpMkLst>
            <pc:docMk/>
            <pc:sldMk cId="2530172593" sldId="258"/>
            <ac:cxnSpMk id="144" creationId="{8DF3DB90-DA6D-8E5E-C5DB-ACF7E368EB89}"/>
          </ac:cxnSpMkLst>
        </pc:cxnChg>
        <pc:cxnChg chg="mod">
          <ac:chgData name="Patricia Monchietti" userId="233b4009-24e6-4a3c-b295-5d83e4100a8e" providerId="ADAL" clId="{39A571B2-BB76-5043-86E6-711AEBA16C3F}" dt="2025-08-07T22:43:43.696" v="582" actId="1035"/>
          <ac:cxnSpMkLst>
            <pc:docMk/>
            <pc:sldMk cId="2530172593" sldId="258"/>
            <ac:cxnSpMk id="145" creationId="{1D54EB56-2F38-7361-AB00-DB82D65F2E2D}"/>
          </ac:cxnSpMkLst>
        </pc:cxnChg>
        <pc:cxnChg chg="mod">
          <ac:chgData name="Patricia Monchietti" userId="233b4009-24e6-4a3c-b295-5d83e4100a8e" providerId="ADAL" clId="{39A571B2-BB76-5043-86E6-711AEBA16C3F}" dt="2025-08-07T22:40:53.829" v="515" actId="1037"/>
          <ac:cxnSpMkLst>
            <pc:docMk/>
            <pc:sldMk cId="2530172593" sldId="258"/>
            <ac:cxnSpMk id="147" creationId="{79C2259C-5E99-3053-C0F3-3E4D2AF5472D}"/>
          </ac:cxnSpMkLst>
        </pc:cxnChg>
        <pc:cxnChg chg="mod">
          <ac:chgData name="Patricia Monchietti" userId="233b4009-24e6-4a3c-b295-5d83e4100a8e" providerId="ADAL" clId="{39A571B2-BB76-5043-86E6-711AEBA16C3F}" dt="2025-08-07T22:38:56.731" v="473" actId="1036"/>
          <ac:cxnSpMkLst>
            <pc:docMk/>
            <pc:sldMk cId="2530172593" sldId="258"/>
            <ac:cxnSpMk id="148" creationId="{031E3680-4970-22AA-2829-EC251DD6168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8E061-482A-A543-A09A-65076366EC7F}" type="datetimeFigureOut">
              <a:rPr lang="en-AR" smtClean="0"/>
              <a:t>09/08/2025</a:t>
            </a:fld>
            <a:endParaRPr lang="en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EF0D4-786C-C849-A027-4F45772D7633}" type="slidenum">
              <a:rPr lang="en-AR" smtClean="0"/>
              <a:t>‹#›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1778776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2EF0D4-786C-C849-A027-4F45772D7633}" type="slidenum">
              <a:rPr lang="en-AR" smtClean="0"/>
              <a:t>1</a:t>
            </a:fld>
            <a:endParaRPr lang="en-AR"/>
          </a:p>
        </p:txBody>
      </p:sp>
    </p:spTree>
    <p:extLst>
      <p:ext uri="{BB962C8B-B14F-4D97-AF65-F5344CB8AC3E}">
        <p14:creationId xmlns:p14="http://schemas.microsoft.com/office/powerpoint/2010/main" val="93817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8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35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2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9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2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4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7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0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094932-F233-BF42-8107-AB6B9075CACD}" type="datetimeFigureOut">
              <a:rPr lang="en-US" smtClean="0"/>
              <a:t>8/9/25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FD4E2F-82CB-644D-9E26-3C09320B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7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FD4B6-7295-F120-3A01-BDD426F40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aph paper with a number of numbers&#10;&#10;AI-generated content may be incorrect.">
            <a:extLst>
              <a:ext uri="{FF2B5EF4-FFF2-40B4-BE49-F238E27FC236}">
                <a16:creationId xmlns:a16="http://schemas.microsoft.com/office/drawing/2014/main" id="{0E458636-7974-7D5D-B6ED-683E8A4984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1" y="590543"/>
            <a:ext cx="7772400" cy="96288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D68E20-6351-47CF-7B62-0A14936C92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341" y="67235"/>
            <a:ext cx="3703499" cy="3361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876B6-9B0E-40FC-CF72-6A803F70378B}"/>
              </a:ext>
            </a:extLst>
          </p:cNvPr>
          <p:cNvSpPr txBox="1"/>
          <p:nvPr/>
        </p:nvSpPr>
        <p:spPr>
          <a:xfrm>
            <a:off x="1285064" y="48164"/>
            <a:ext cx="139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ROUND 4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3E03275-7D8C-87B9-7D88-2BB3FFE761A5}"/>
              </a:ext>
            </a:extLst>
          </p:cNvPr>
          <p:cNvCxnSpPr>
            <a:cxnSpLocks/>
          </p:cNvCxnSpPr>
          <p:nvPr/>
        </p:nvCxnSpPr>
        <p:spPr>
          <a:xfrm>
            <a:off x="1102997" y="2692866"/>
            <a:ext cx="0" cy="82732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694588-F972-7B95-E5B1-288E829654B9}"/>
              </a:ext>
            </a:extLst>
          </p:cNvPr>
          <p:cNvCxnSpPr>
            <a:cxnSpLocks/>
          </p:cNvCxnSpPr>
          <p:nvPr/>
        </p:nvCxnSpPr>
        <p:spPr>
          <a:xfrm>
            <a:off x="1559892" y="1371007"/>
            <a:ext cx="0" cy="59015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3354401-63FA-8361-D31E-697D18328CD9}"/>
              </a:ext>
            </a:extLst>
          </p:cNvPr>
          <p:cNvCxnSpPr>
            <a:cxnSpLocks/>
          </p:cNvCxnSpPr>
          <p:nvPr/>
        </p:nvCxnSpPr>
        <p:spPr>
          <a:xfrm>
            <a:off x="1109484" y="4446974"/>
            <a:ext cx="0" cy="6578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763AF4-C4FF-4284-7643-F35C8FACFA53}"/>
              </a:ext>
            </a:extLst>
          </p:cNvPr>
          <p:cNvCxnSpPr>
            <a:cxnSpLocks/>
          </p:cNvCxnSpPr>
          <p:nvPr/>
        </p:nvCxnSpPr>
        <p:spPr>
          <a:xfrm>
            <a:off x="1449725" y="5903493"/>
            <a:ext cx="0" cy="6774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8E07BBA-75EF-0F35-7CDB-885D4EA6A55E}"/>
              </a:ext>
            </a:extLst>
          </p:cNvPr>
          <p:cNvCxnSpPr>
            <a:cxnSpLocks/>
          </p:cNvCxnSpPr>
          <p:nvPr/>
        </p:nvCxnSpPr>
        <p:spPr>
          <a:xfrm>
            <a:off x="1257502" y="7357145"/>
            <a:ext cx="0" cy="8481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6787946-C8C2-85C5-83A2-0B603A2698F1}"/>
              </a:ext>
            </a:extLst>
          </p:cNvPr>
          <p:cNvCxnSpPr>
            <a:cxnSpLocks/>
          </p:cNvCxnSpPr>
          <p:nvPr/>
        </p:nvCxnSpPr>
        <p:spPr>
          <a:xfrm>
            <a:off x="1461142" y="9253056"/>
            <a:ext cx="0" cy="5370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1E788CBE-94D7-1E79-5171-B7C836192859}"/>
              </a:ext>
            </a:extLst>
          </p:cNvPr>
          <p:cNvCxnSpPr>
            <a:cxnSpLocks/>
          </p:cNvCxnSpPr>
          <p:nvPr/>
        </p:nvCxnSpPr>
        <p:spPr>
          <a:xfrm flipH="1">
            <a:off x="1460342" y="9261222"/>
            <a:ext cx="1501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9279E4A-0B5D-81B4-026E-9C3EC9A680FE}"/>
              </a:ext>
            </a:extLst>
          </p:cNvPr>
          <p:cNvCxnSpPr>
            <a:cxnSpLocks/>
          </p:cNvCxnSpPr>
          <p:nvPr/>
        </p:nvCxnSpPr>
        <p:spPr>
          <a:xfrm flipH="1">
            <a:off x="967614" y="7357145"/>
            <a:ext cx="2983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2220FC52-24DD-EA8A-2CEA-F2E9BC927CAF}"/>
              </a:ext>
            </a:extLst>
          </p:cNvPr>
          <p:cNvCxnSpPr>
            <a:cxnSpLocks/>
          </p:cNvCxnSpPr>
          <p:nvPr/>
        </p:nvCxnSpPr>
        <p:spPr>
          <a:xfrm flipH="1">
            <a:off x="1439580" y="5905314"/>
            <a:ext cx="5716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4E474C7-C99A-06E4-51B1-533861D24E58}"/>
              </a:ext>
            </a:extLst>
          </p:cNvPr>
          <p:cNvCxnSpPr>
            <a:cxnSpLocks/>
          </p:cNvCxnSpPr>
          <p:nvPr/>
        </p:nvCxnSpPr>
        <p:spPr>
          <a:xfrm flipH="1">
            <a:off x="976002" y="4467247"/>
            <a:ext cx="1250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93204FD-7A30-3A84-F88F-3FDC7DCEA35F}"/>
              </a:ext>
            </a:extLst>
          </p:cNvPr>
          <p:cNvCxnSpPr>
            <a:cxnSpLocks/>
          </p:cNvCxnSpPr>
          <p:nvPr/>
        </p:nvCxnSpPr>
        <p:spPr>
          <a:xfrm flipH="1">
            <a:off x="867617" y="2698878"/>
            <a:ext cx="24216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3B0B90F-F81D-4A92-F705-9957F12D92AC}"/>
              </a:ext>
            </a:extLst>
          </p:cNvPr>
          <p:cNvCxnSpPr>
            <a:cxnSpLocks/>
          </p:cNvCxnSpPr>
          <p:nvPr/>
        </p:nvCxnSpPr>
        <p:spPr>
          <a:xfrm flipH="1">
            <a:off x="1567918" y="1366813"/>
            <a:ext cx="1656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EE571DF7-7990-2B50-6B50-018D5346E13C}"/>
              </a:ext>
            </a:extLst>
          </p:cNvPr>
          <p:cNvSpPr txBox="1"/>
          <p:nvPr/>
        </p:nvSpPr>
        <p:spPr>
          <a:xfrm>
            <a:off x="1257801" y="142967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19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B4F8CF9-8F1D-3FC3-0CDD-DEE5C90A06F9}"/>
              </a:ext>
            </a:extLst>
          </p:cNvPr>
          <p:cNvSpPr txBox="1"/>
          <p:nvPr/>
        </p:nvSpPr>
        <p:spPr>
          <a:xfrm>
            <a:off x="1537333" y="112359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9A246A6-7B37-685A-16B9-6AB5F8D83DCB}"/>
              </a:ext>
            </a:extLst>
          </p:cNvPr>
          <p:cNvSpPr txBox="1"/>
          <p:nvPr/>
        </p:nvSpPr>
        <p:spPr>
          <a:xfrm>
            <a:off x="890168" y="2465837"/>
            <a:ext cx="354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DD875C1D-9E61-DEC8-5BE2-22685B2C6270}"/>
              </a:ext>
            </a:extLst>
          </p:cNvPr>
          <p:cNvSpPr txBox="1"/>
          <p:nvPr/>
        </p:nvSpPr>
        <p:spPr>
          <a:xfrm>
            <a:off x="1083728" y="293832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25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DB90A61-767C-6069-6EE0-1288906D0004}"/>
              </a:ext>
            </a:extLst>
          </p:cNvPr>
          <p:cNvSpPr txBox="1"/>
          <p:nvPr/>
        </p:nvSpPr>
        <p:spPr>
          <a:xfrm>
            <a:off x="1067542" y="456007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23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B4B810B-8F1D-D386-9A63-880EB7E54BBD}"/>
              </a:ext>
            </a:extLst>
          </p:cNvPr>
          <p:cNvSpPr txBox="1"/>
          <p:nvPr/>
        </p:nvSpPr>
        <p:spPr>
          <a:xfrm>
            <a:off x="906349" y="423507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D178828-1F41-77E0-47EE-255C64222540}"/>
              </a:ext>
            </a:extLst>
          </p:cNvPr>
          <p:cNvSpPr txBox="1"/>
          <p:nvPr/>
        </p:nvSpPr>
        <p:spPr>
          <a:xfrm>
            <a:off x="1165402" y="604313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17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DBA2E32-E98D-3C38-9E93-8E950F85E009}"/>
              </a:ext>
            </a:extLst>
          </p:cNvPr>
          <p:cNvSpPr txBox="1"/>
          <p:nvPr/>
        </p:nvSpPr>
        <p:spPr>
          <a:xfrm>
            <a:off x="1537072" y="568625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14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EC7A4D72-912F-8FA4-0169-A43223A5A4AF}"/>
              </a:ext>
            </a:extLst>
          </p:cNvPr>
          <p:cNvSpPr txBox="1"/>
          <p:nvPr/>
        </p:nvSpPr>
        <p:spPr>
          <a:xfrm>
            <a:off x="1251510" y="759902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24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633031E-0E5E-895F-9E51-4DF01C288FE0}"/>
              </a:ext>
            </a:extLst>
          </p:cNvPr>
          <p:cNvSpPr txBox="1"/>
          <p:nvPr/>
        </p:nvSpPr>
        <p:spPr>
          <a:xfrm>
            <a:off x="1038549" y="713277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121C94A-5EA1-83AF-8B3E-F52F6B4D06B9}"/>
              </a:ext>
            </a:extLst>
          </p:cNvPr>
          <p:cNvSpPr txBox="1"/>
          <p:nvPr/>
        </p:nvSpPr>
        <p:spPr>
          <a:xfrm>
            <a:off x="1428888" y="902060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EFF8931-EA0B-7984-7F51-602BDBE08638}"/>
              </a:ext>
            </a:extLst>
          </p:cNvPr>
          <p:cNvSpPr txBox="1"/>
          <p:nvPr/>
        </p:nvSpPr>
        <p:spPr>
          <a:xfrm>
            <a:off x="1132453" y="936874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18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D7554A9-9454-5604-0A18-435D223E18A4}"/>
              </a:ext>
            </a:extLst>
          </p:cNvPr>
          <p:cNvCxnSpPr>
            <a:cxnSpLocks/>
          </p:cNvCxnSpPr>
          <p:nvPr/>
        </p:nvCxnSpPr>
        <p:spPr>
          <a:xfrm>
            <a:off x="4360551" y="2877424"/>
            <a:ext cx="0" cy="6342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82FF397-5C73-F452-6EDB-85E7A8DCD131}"/>
              </a:ext>
            </a:extLst>
          </p:cNvPr>
          <p:cNvCxnSpPr>
            <a:cxnSpLocks/>
          </p:cNvCxnSpPr>
          <p:nvPr/>
        </p:nvCxnSpPr>
        <p:spPr>
          <a:xfrm>
            <a:off x="3776224" y="1144478"/>
            <a:ext cx="0" cy="7970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D3935C1D-E896-6A4D-55BE-00B85C7895EE}"/>
              </a:ext>
            </a:extLst>
          </p:cNvPr>
          <p:cNvCxnSpPr>
            <a:cxnSpLocks/>
          </p:cNvCxnSpPr>
          <p:nvPr/>
        </p:nvCxnSpPr>
        <p:spPr>
          <a:xfrm>
            <a:off x="4190252" y="4834738"/>
            <a:ext cx="0" cy="2616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E033D44-AE84-9376-FA82-75A9170C3178}"/>
              </a:ext>
            </a:extLst>
          </p:cNvPr>
          <p:cNvCxnSpPr>
            <a:cxnSpLocks/>
          </p:cNvCxnSpPr>
          <p:nvPr/>
        </p:nvCxnSpPr>
        <p:spPr>
          <a:xfrm>
            <a:off x="4323377" y="6417577"/>
            <a:ext cx="0" cy="24205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732BC40-90F1-0DFF-8EB4-EF1E59715C9C}"/>
              </a:ext>
            </a:extLst>
          </p:cNvPr>
          <p:cNvCxnSpPr>
            <a:cxnSpLocks/>
          </p:cNvCxnSpPr>
          <p:nvPr/>
        </p:nvCxnSpPr>
        <p:spPr>
          <a:xfrm>
            <a:off x="3800245" y="7432646"/>
            <a:ext cx="2060" cy="7833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B4657A9A-1939-5D99-973C-7A19ECC9F273}"/>
              </a:ext>
            </a:extLst>
          </p:cNvPr>
          <p:cNvCxnSpPr>
            <a:cxnSpLocks/>
          </p:cNvCxnSpPr>
          <p:nvPr/>
        </p:nvCxnSpPr>
        <p:spPr>
          <a:xfrm>
            <a:off x="3926147" y="8943529"/>
            <a:ext cx="0" cy="8403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05B293F-DC52-B657-4752-9D4837FF13AC}"/>
              </a:ext>
            </a:extLst>
          </p:cNvPr>
          <p:cNvCxnSpPr>
            <a:cxnSpLocks/>
          </p:cNvCxnSpPr>
          <p:nvPr/>
        </p:nvCxnSpPr>
        <p:spPr>
          <a:xfrm flipH="1">
            <a:off x="3748965" y="8930947"/>
            <a:ext cx="1598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F6723E47-8340-4CD7-BEEE-ED33D30E4C7C}"/>
              </a:ext>
            </a:extLst>
          </p:cNvPr>
          <p:cNvCxnSpPr>
            <a:cxnSpLocks/>
          </p:cNvCxnSpPr>
          <p:nvPr/>
        </p:nvCxnSpPr>
        <p:spPr>
          <a:xfrm flipH="1">
            <a:off x="3666741" y="7440260"/>
            <a:ext cx="1363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6B669C9-465A-213A-03DF-D0FDD524F702}"/>
              </a:ext>
            </a:extLst>
          </p:cNvPr>
          <p:cNvCxnSpPr>
            <a:cxnSpLocks/>
          </p:cNvCxnSpPr>
          <p:nvPr/>
        </p:nvCxnSpPr>
        <p:spPr>
          <a:xfrm flipH="1">
            <a:off x="4325647" y="6439113"/>
            <a:ext cx="1401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7256A999-CB75-A4CB-B897-4208CA957BAF}"/>
              </a:ext>
            </a:extLst>
          </p:cNvPr>
          <p:cNvCxnSpPr>
            <a:cxnSpLocks/>
          </p:cNvCxnSpPr>
          <p:nvPr/>
        </p:nvCxnSpPr>
        <p:spPr>
          <a:xfrm flipH="1">
            <a:off x="4192334" y="4830544"/>
            <a:ext cx="2304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3A6C59A7-19BF-711A-F43E-4E40D27DF494}"/>
              </a:ext>
            </a:extLst>
          </p:cNvPr>
          <p:cNvCxnSpPr>
            <a:cxnSpLocks/>
          </p:cNvCxnSpPr>
          <p:nvPr/>
        </p:nvCxnSpPr>
        <p:spPr>
          <a:xfrm flipH="1">
            <a:off x="4364745" y="2890006"/>
            <a:ext cx="1508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72CAF9F-4498-7E63-5408-68C15A5C581E}"/>
              </a:ext>
            </a:extLst>
          </p:cNvPr>
          <p:cNvCxnSpPr>
            <a:cxnSpLocks/>
          </p:cNvCxnSpPr>
          <p:nvPr/>
        </p:nvCxnSpPr>
        <p:spPr>
          <a:xfrm flipH="1">
            <a:off x="3493350" y="1141457"/>
            <a:ext cx="2859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2845824D-EE18-87D8-B850-58BFBD64EA46}"/>
              </a:ext>
            </a:extLst>
          </p:cNvPr>
          <p:cNvSpPr txBox="1"/>
          <p:nvPr/>
        </p:nvSpPr>
        <p:spPr>
          <a:xfrm>
            <a:off x="3625029" y="93262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B149D35-09A6-6E55-75CA-FFBD801FEE93}"/>
              </a:ext>
            </a:extLst>
          </p:cNvPr>
          <p:cNvSpPr txBox="1"/>
          <p:nvPr/>
        </p:nvSpPr>
        <p:spPr>
          <a:xfrm>
            <a:off x="3770887" y="1373203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21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9302D380-5247-500F-C927-E00D5CDA3089}"/>
              </a:ext>
            </a:extLst>
          </p:cNvPr>
          <p:cNvSpPr txBox="1"/>
          <p:nvPr/>
        </p:nvSpPr>
        <p:spPr>
          <a:xfrm>
            <a:off x="4072584" y="2983217"/>
            <a:ext cx="3794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17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8AFA363B-3A04-CB95-B2C4-C50E5E498D3C}"/>
              </a:ext>
            </a:extLst>
          </p:cNvPr>
          <p:cNvSpPr txBox="1"/>
          <p:nvPr/>
        </p:nvSpPr>
        <p:spPr>
          <a:xfrm>
            <a:off x="4323377" y="267864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845E539-D8CB-5E8F-F44D-F706D5D3CAF7}"/>
              </a:ext>
            </a:extLst>
          </p:cNvPr>
          <p:cNvSpPr txBox="1"/>
          <p:nvPr/>
        </p:nvSpPr>
        <p:spPr>
          <a:xfrm>
            <a:off x="4190252" y="4593231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2AB7D55D-2AD8-37BC-EC01-81C9A6C05E3E}"/>
              </a:ext>
            </a:extLst>
          </p:cNvPr>
          <p:cNvSpPr txBox="1"/>
          <p:nvPr/>
        </p:nvSpPr>
        <p:spPr>
          <a:xfrm>
            <a:off x="3953253" y="483897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8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5E004F3-298A-F714-1034-DB3BC61ECF54}"/>
              </a:ext>
            </a:extLst>
          </p:cNvPr>
          <p:cNvSpPr txBox="1"/>
          <p:nvPr/>
        </p:nvSpPr>
        <p:spPr>
          <a:xfrm>
            <a:off x="4088303" y="642469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7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1AA5D0E5-BCA6-37A7-82AE-CC3300DE3E99}"/>
              </a:ext>
            </a:extLst>
          </p:cNvPr>
          <p:cNvSpPr txBox="1"/>
          <p:nvPr/>
        </p:nvSpPr>
        <p:spPr>
          <a:xfrm>
            <a:off x="4262324" y="6214769"/>
            <a:ext cx="3355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EA00979-61D3-24CE-CC12-DEDA88EAE644}"/>
              </a:ext>
            </a:extLst>
          </p:cNvPr>
          <p:cNvSpPr txBox="1"/>
          <p:nvPr/>
        </p:nvSpPr>
        <p:spPr>
          <a:xfrm>
            <a:off x="3604749" y="719542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DCCFE96E-8AF0-C2BC-CAC7-B1FAA6119BAC}"/>
              </a:ext>
            </a:extLst>
          </p:cNvPr>
          <p:cNvSpPr txBox="1"/>
          <p:nvPr/>
        </p:nvSpPr>
        <p:spPr>
          <a:xfrm>
            <a:off x="3798617" y="746822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27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851AE6C7-22ED-9B58-8219-2D141E97CDF9}"/>
              </a:ext>
            </a:extLst>
          </p:cNvPr>
          <p:cNvSpPr txBox="1"/>
          <p:nvPr/>
        </p:nvSpPr>
        <p:spPr>
          <a:xfrm>
            <a:off x="3883553" y="9037187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30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431EC803-2BF4-8B7F-4893-EFF885918048}"/>
              </a:ext>
            </a:extLst>
          </p:cNvPr>
          <p:cNvSpPr txBox="1"/>
          <p:nvPr/>
        </p:nvSpPr>
        <p:spPr>
          <a:xfrm>
            <a:off x="3882201" y="8707400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E667ECC0-8848-9052-3CE0-15EAE9204545}"/>
              </a:ext>
            </a:extLst>
          </p:cNvPr>
          <p:cNvCxnSpPr>
            <a:cxnSpLocks/>
          </p:cNvCxnSpPr>
          <p:nvPr/>
        </p:nvCxnSpPr>
        <p:spPr>
          <a:xfrm>
            <a:off x="6551339" y="2793042"/>
            <a:ext cx="0" cy="729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5B2A26CD-E9FF-C235-38C7-60382FAAB966}"/>
              </a:ext>
            </a:extLst>
          </p:cNvPr>
          <p:cNvCxnSpPr>
            <a:cxnSpLocks/>
          </p:cNvCxnSpPr>
          <p:nvPr/>
        </p:nvCxnSpPr>
        <p:spPr>
          <a:xfrm>
            <a:off x="7019631" y="1770077"/>
            <a:ext cx="0" cy="1989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B1707991-62EF-633F-B160-B02DEB531D03}"/>
              </a:ext>
            </a:extLst>
          </p:cNvPr>
          <p:cNvCxnSpPr>
            <a:cxnSpLocks/>
          </p:cNvCxnSpPr>
          <p:nvPr/>
        </p:nvCxnSpPr>
        <p:spPr>
          <a:xfrm>
            <a:off x="7139652" y="6214769"/>
            <a:ext cx="0" cy="4406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FC8706E0-9766-684D-0E76-B17814BF0987}"/>
              </a:ext>
            </a:extLst>
          </p:cNvPr>
          <p:cNvCxnSpPr>
            <a:cxnSpLocks/>
          </p:cNvCxnSpPr>
          <p:nvPr/>
        </p:nvCxnSpPr>
        <p:spPr>
          <a:xfrm>
            <a:off x="6685249" y="7824335"/>
            <a:ext cx="0" cy="3814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24ACC72B-0E4D-F4AF-1E86-F1D48D412748}"/>
              </a:ext>
            </a:extLst>
          </p:cNvPr>
          <p:cNvCxnSpPr>
            <a:cxnSpLocks/>
          </p:cNvCxnSpPr>
          <p:nvPr/>
        </p:nvCxnSpPr>
        <p:spPr>
          <a:xfrm>
            <a:off x="6954283" y="8838205"/>
            <a:ext cx="0" cy="9475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79CF2DE-CDC2-0178-D8DF-704480BBEB97}"/>
              </a:ext>
            </a:extLst>
          </p:cNvPr>
          <p:cNvCxnSpPr>
            <a:cxnSpLocks/>
          </p:cNvCxnSpPr>
          <p:nvPr/>
        </p:nvCxnSpPr>
        <p:spPr>
          <a:xfrm flipH="1">
            <a:off x="6970016" y="8829817"/>
            <a:ext cx="1654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8DF3DB90-DA6D-8E5E-C5DB-ACF7E368EB89}"/>
              </a:ext>
            </a:extLst>
          </p:cNvPr>
          <p:cNvCxnSpPr>
            <a:cxnSpLocks/>
          </p:cNvCxnSpPr>
          <p:nvPr/>
        </p:nvCxnSpPr>
        <p:spPr>
          <a:xfrm flipH="1">
            <a:off x="6513623" y="7828529"/>
            <a:ext cx="1640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1D54EB56-2F38-7361-AB00-DB82D65F2E2D}"/>
              </a:ext>
            </a:extLst>
          </p:cNvPr>
          <p:cNvCxnSpPr>
            <a:cxnSpLocks/>
          </p:cNvCxnSpPr>
          <p:nvPr/>
        </p:nvCxnSpPr>
        <p:spPr>
          <a:xfrm flipH="1">
            <a:off x="7135458" y="6218963"/>
            <a:ext cx="1755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79C2259C-5E99-3053-C0F3-3E4D2AF5472D}"/>
              </a:ext>
            </a:extLst>
          </p:cNvPr>
          <p:cNvCxnSpPr>
            <a:cxnSpLocks/>
          </p:cNvCxnSpPr>
          <p:nvPr/>
        </p:nvCxnSpPr>
        <p:spPr>
          <a:xfrm flipH="1">
            <a:off x="6352825" y="2803161"/>
            <a:ext cx="1985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031E3680-4970-22AA-2829-EC251DD61688}"/>
              </a:ext>
            </a:extLst>
          </p:cNvPr>
          <p:cNvCxnSpPr>
            <a:cxnSpLocks/>
          </p:cNvCxnSpPr>
          <p:nvPr/>
        </p:nvCxnSpPr>
        <p:spPr>
          <a:xfrm flipH="1">
            <a:off x="7009545" y="1781346"/>
            <a:ext cx="1460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289BA948-6413-E3D9-1DB2-C9F2F9488B31}"/>
              </a:ext>
            </a:extLst>
          </p:cNvPr>
          <p:cNvSpPr txBox="1"/>
          <p:nvPr/>
        </p:nvSpPr>
        <p:spPr>
          <a:xfrm>
            <a:off x="6949681" y="154985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6CB0ECF-DEA3-CD91-5223-BF2ADFE82F99}"/>
              </a:ext>
            </a:extLst>
          </p:cNvPr>
          <p:cNvSpPr txBox="1"/>
          <p:nvPr/>
        </p:nvSpPr>
        <p:spPr>
          <a:xfrm>
            <a:off x="6777641" y="1751256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4CBCF996-2721-D936-A870-5278F9006316}"/>
              </a:ext>
            </a:extLst>
          </p:cNvPr>
          <p:cNvSpPr txBox="1"/>
          <p:nvPr/>
        </p:nvSpPr>
        <p:spPr>
          <a:xfrm>
            <a:off x="6517817" y="2877424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22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DD1A33E-7237-2D41-F609-18B6953827DE}"/>
              </a:ext>
            </a:extLst>
          </p:cNvPr>
          <p:cNvSpPr txBox="1"/>
          <p:nvPr/>
        </p:nvSpPr>
        <p:spPr>
          <a:xfrm>
            <a:off x="6322891" y="2583709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C35A704E-4BBD-A862-0594-CC44E79F1522}"/>
              </a:ext>
            </a:extLst>
          </p:cNvPr>
          <p:cNvSpPr txBox="1"/>
          <p:nvPr/>
        </p:nvSpPr>
        <p:spPr>
          <a:xfrm>
            <a:off x="7066136" y="6009809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A1D684C-24CE-28A4-C92B-C78362F775ED}"/>
              </a:ext>
            </a:extLst>
          </p:cNvPr>
          <p:cNvSpPr txBox="1"/>
          <p:nvPr/>
        </p:nvSpPr>
        <p:spPr>
          <a:xfrm>
            <a:off x="6850220" y="628579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13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1A048348-BA49-6570-72F6-BA8A8EB42D22}"/>
              </a:ext>
            </a:extLst>
          </p:cNvPr>
          <p:cNvSpPr txBox="1"/>
          <p:nvPr/>
        </p:nvSpPr>
        <p:spPr>
          <a:xfrm>
            <a:off x="6654788" y="789240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11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FA4E4F20-48EB-7453-BCB0-C6A09451072B}"/>
              </a:ext>
            </a:extLst>
          </p:cNvPr>
          <p:cNvSpPr txBox="1"/>
          <p:nvPr/>
        </p:nvSpPr>
        <p:spPr>
          <a:xfrm>
            <a:off x="6484440" y="759902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5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FF9AF49-8CD6-B19E-3F44-C56CBBAC80D9}"/>
              </a:ext>
            </a:extLst>
          </p:cNvPr>
          <p:cNvSpPr txBox="1"/>
          <p:nvPr/>
        </p:nvSpPr>
        <p:spPr>
          <a:xfrm>
            <a:off x="6905181" y="8625938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6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4BDA15A-C07C-35EF-D380-674695A32A59}"/>
              </a:ext>
            </a:extLst>
          </p:cNvPr>
          <p:cNvSpPr txBox="1"/>
          <p:nvPr/>
        </p:nvSpPr>
        <p:spPr>
          <a:xfrm>
            <a:off x="6667036" y="9066384"/>
            <a:ext cx="332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31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4A529FE-F8C4-FD3B-F36A-473E2EE25E3F}"/>
              </a:ext>
            </a:extLst>
          </p:cNvPr>
          <p:cNvSpPr/>
          <p:nvPr/>
        </p:nvSpPr>
        <p:spPr>
          <a:xfrm>
            <a:off x="1537822" y="135397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376496F-6406-4629-1507-869E8F292851}"/>
              </a:ext>
            </a:extLst>
          </p:cNvPr>
          <p:cNvSpPr/>
          <p:nvPr/>
        </p:nvSpPr>
        <p:spPr>
          <a:xfrm>
            <a:off x="1079594" y="267790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95A8CCC-8B41-7DD5-7255-701242BEB459}"/>
              </a:ext>
            </a:extLst>
          </p:cNvPr>
          <p:cNvSpPr/>
          <p:nvPr/>
        </p:nvSpPr>
        <p:spPr>
          <a:xfrm>
            <a:off x="1086192" y="444290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664F3F9-0D82-5465-C045-BC42587CA15F}"/>
              </a:ext>
            </a:extLst>
          </p:cNvPr>
          <p:cNvSpPr/>
          <p:nvPr/>
        </p:nvSpPr>
        <p:spPr>
          <a:xfrm>
            <a:off x="1428928" y="5884828"/>
            <a:ext cx="46053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0A2463-5239-CE7D-E7C9-2C6BF0640BAF}"/>
              </a:ext>
            </a:extLst>
          </p:cNvPr>
          <p:cNvSpPr/>
          <p:nvPr/>
        </p:nvSpPr>
        <p:spPr>
          <a:xfrm>
            <a:off x="1230957" y="733779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1A8BEA-3DC8-8DAF-95A9-8D7377F31098}"/>
              </a:ext>
            </a:extLst>
          </p:cNvPr>
          <p:cNvSpPr/>
          <p:nvPr/>
        </p:nvSpPr>
        <p:spPr>
          <a:xfrm>
            <a:off x="1436457" y="923836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3697A14-579B-5633-CD51-5DCAD4DD319D}"/>
              </a:ext>
            </a:extLst>
          </p:cNvPr>
          <p:cNvSpPr/>
          <p:nvPr/>
        </p:nvSpPr>
        <p:spPr>
          <a:xfrm>
            <a:off x="3753159" y="112511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BA6FAE5-2A45-DC7D-7EAD-2CB05C6494C1}"/>
              </a:ext>
            </a:extLst>
          </p:cNvPr>
          <p:cNvSpPr/>
          <p:nvPr/>
        </p:nvSpPr>
        <p:spPr>
          <a:xfrm>
            <a:off x="4341449" y="286794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B9B24CB-3F29-93C9-8E95-FBE7125449A9}"/>
              </a:ext>
            </a:extLst>
          </p:cNvPr>
          <p:cNvSpPr/>
          <p:nvPr/>
        </p:nvSpPr>
        <p:spPr>
          <a:xfrm>
            <a:off x="4168434" y="480978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CDC24404-69D9-CE6A-02C7-209D829AD16D}"/>
              </a:ext>
            </a:extLst>
          </p:cNvPr>
          <p:cNvSpPr/>
          <p:nvPr/>
        </p:nvSpPr>
        <p:spPr>
          <a:xfrm>
            <a:off x="4297615" y="641625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F3930E5-92D9-F2CB-0238-B80C923D728B}"/>
              </a:ext>
            </a:extLst>
          </p:cNvPr>
          <p:cNvSpPr/>
          <p:nvPr/>
        </p:nvSpPr>
        <p:spPr>
          <a:xfrm flipH="1">
            <a:off x="3777385" y="741651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EB3E945-6B09-A73C-017B-D74CDB98EBE2}"/>
              </a:ext>
            </a:extLst>
          </p:cNvPr>
          <p:cNvSpPr/>
          <p:nvPr/>
        </p:nvSpPr>
        <p:spPr>
          <a:xfrm>
            <a:off x="3902135" y="890602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66A82A5-CA6D-E25D-2424-AE42AF3502DC}"/>
              </a:ext>
            </a:extLst>
          </p:cNvPr>
          <p:cNvSpPr/>
          <p:nvPr/>
        </p:nvSpPr>
        <p:spPr>
          <a:xfrm>
            <a:off x="6996587" y="175557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9C8E5615-435F-4768-5790-F2D71A72E0E3}"/>
              </a:ext>
            </a:extLst>
          </p:cNvPr>
          <p:cNvSpPr/>
          <p:nvPr/>
        </p:nvSpPr>
        <p:spPr>
          <a:xfrm>
            <a:off x="6528480" y="278465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2944D1C-3E38-AE9B-DB9F-C6D171B34772}"/>
              </a:ext>
            </a:extLst>
          </p:cNvPr>
          <p:cNvSpPr/>
          <p:nvPr/>
        </p:nvSpPr>
        <p:spPr>
          <a:xfrm>
            <a:off x="7117855" y="619845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89C283A-6CB2-9612-7DFB-FB917F0BDF4C}"/>
              </a:ext>
            </a:extLst>
          </p:cNvPr>
          <p:cNvSpPr/>
          <p:nvPr/>
        </p:nvSpPr>
        <p:spPr>
          <a:xfrm>
            <a:off x="6662389" y="780566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CE73355C-7831-70D7-D5CF-EAD647553B5D}"/>
              </a:ext>
            </a:extLst>
          </p:cNvPr>
          <p:cNvSpPr/>
          <p:nvPr/>
        </p:nvSpPr>
        <p:spPr>
          <a:xfrm>
            <a:off x="6932905" y="880695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logo of a golf player&#10;&#10;AI-generated content may be incorrect.">
            <a:extLst>
              <a:ext uri="{FF2B5EF4-FFF2-40B4-BE49-F238E27FC236}">
                <a16:creationId xmlns:a16="http://schemas.microsoft.com/office/drawing/2014/main" id="{1A9A2587-23C8-9BF4-6412-0D4683E59E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5587" y="54766"/>
            <a:ext cx="658725" cy="439150"/>
          </a:xfrm>
          <a:prstGeom prst="rect">
            <a:avLst/>
          </a:prstGeom>
        </p:spPr>
      </p:pic>
      <p:pic>
        <p:nvPicPr>
          <p:cNvPr id="3" name="Picture 2" descr="A red and white logo&#10;&#10;AI-generated content may be incorrect.">
            <a:extLst>
              <a:ext uri="{FF2B5EF4-FFF2-40B4-BE49-F238E27FC236}">
                <a16:creationId xmlns:a16="http://schemas.microsoft.com/office/drawing/2014/main" id="{E989F07E-0169-4BEE-AFF0-E71BD75BF2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9950" y="29156"/>
            <a:ext cx="571132" cy="571132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E75FD957-A689-E237-D3B2-F9FDFA7D9D8B}"/>
              </a:ext>
            </a:extLst>
          </p:cNvPr>
          <p:cNvSpPr txBox="1"/>
          <p:nvPr/>
        </p:nvSpPr>
        <p:spPr>
          <a:xfrm>
            <a:off x="6810706" y="4064102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4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EE77B07-A9A5-BDE4-AC24-07EC9AD4F631}"/>
              </a:ext>
            </a:extLst>
          </p:cNvPr>
          <p:cNvSpPr txBox="1"/>
          <p:nvPr/>
        </p:nvSpPr>
        <p:spPr>
          <a:xfrm>
            <a:off x="6590350" y="4525515"/>
            <a:ext cx="354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24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E417E2D-3E0A-FB26-AF03-7B60617B6421}"/>
              </a:ext>
            </a:extLst>
          </p:cNvPr>
          <p:cNvCxnSpPr>
            <a:cxnSpLocks/>
          </p:cNvCxnSpPr>
          <p:nvPr/>
        </p:nvCxnSpPr>
        <p:spPr>
          <a:xfrm>
            <a:off x="6854650" y="4295163"/>
            <a:ext cx="0" cy="7970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0F8EBBF-54DD-B8E2-438B-71E031CBC4A3}"/>
              </a:ext>
            </a:extLst>
          </p:cNvPr>
          <p:cNvCxnSpPr>
            <a:cxnSpLocks/>
          </p:cNvCxnSpPr>
          <p:nvPr/>
        </p:nvCxnSpPr>
        <p:spPr>
          <a:xfrm flipH="1">
            <a:off x="6863038" y="4301739"/>
            <a:ext cx="1387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>
            <a:extLst>
              <a:ext uri="{FF2B5EF4-FFF2-40B4-BE49-F238E27FC236}">
                <a16:creationId xmlns:a16="http://schemas.microsoft.com/office/drawing/2014/main" id="{E41E7DF1-177A-CC14-3123-EF1678CBE501}"/>
              </a:ext>
            </a:extLst>
          </p:cNvPr>
          <p:cNvSpPr/>
          <p:nvPr/>
        </p:nvSpPr>
        <p:spPr>
          <a:xfrm>
            <a:off x="6831790" y="428519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72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6d0bd9-6dec-40d0-a502-52bf265a9c88">
      <Terms xmlns="http://schemas.microsoft.com/office/infopath/2007/PartnerControls"/>
    </lcf76f155ced4ddcb4097134ff3c332f>
    <TaxCatchAll xmlns="86cb614f-0c9e-4d29-93ec-09c9c32c216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855AFB60797B40BA136F2C3616E63F" ma:contentTypeVersion="14" ma:contentTypeDescription="Create a new document." ma:contentTypeScope="" ma:versionID="d53034ab2f90f7fd7204580dbcc02f16">
  <xsd:schema xmlns:xsd="http://www.w3.org/2001/XMLSchema" xmlns:xs="http://www.w3.org/2001/XMLSchema" xmlns:p="http://schemas.microsoft.com/office/2006/metadata/properties" xmlns:ns2="366d0bd9-6dec-40d0-a502-52bf265a9c88" xmlns:ns3="86cb614f-0c9e-4d29-93ec-09c9c32c216a" targetNamespace="http://schemas.microsoft.com/office/2006/metadata/properties" ma:root="true" ma:fieldsID="d8036976e2e0150a3e6f566e37f4303a" ns2:_="" ns3:_="">
    <xsd:import namespace="366d0bd9-6dec-40d0-a502-52bf265a9c88"/>
    <xsd:import namespace="86cb614f-0c9e-4d29-93ec-09c9c32c21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6d0bd9-6dec-40d0-a502-52bf265a9c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db5b0fbc-811f-4f81-a89c-2ebc5a309e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b614f-0c9e-4d29-93ec-09c9c32c216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97c9d19-f8a4-4f9f-a2f5-b1d99c64bf6d}" ma:internalName="TaxCatchAll" ma:showField="CatchAllData" ma:web="86cb614f-0c9e-4d29-93ec-09c9c32c21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9ECE2B-E4E2-448C-B51C-6115A9AA84BE}">
  <ds:schemaRefs>
    <ds:schemaRef ds:uri="86cb614f-0c9e-4d29-93ec-09c9c32c216a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66d0bd9-6dec-40d0-a502-52bf265a9c88"/>
  </ds:schemaRefs>
</ds:datastoreItem>
</file>

<file path=customXml/itemProps2.xml><?xml version="1.0" encoding="utf-8"?>
<ds:datastoreItem xmlns:ds="http://schemas.openxmlformats.org/officeDocument/2006/customXml" ds:itemID="{D2A831A2-12CC-4261-97F4-7CCE00DEA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6d0bd9-6dec-40d0-a502-52bf265a9c88"/>
    <ds:schemaRef ds:uri="86cb614f-0c9e-4d29-93ec-09c9c32c21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543BC0-0102-4492-A6A3-33C1FBD5CA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3588</TotalTime>
  <Words>39</Words>
  <Application>Microsoft Macintosh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Russell Budd</dc:creator>
  <cp:lastModifiedBy>Pato Monchietti</cp:lastModifiedBy>
  <cp:revision>19</cp:revision>
  <cp:lastPrinted>2025-08-08T22:58:12Z</cp:lastPrinted>
  <dcterms:created xsi:type="dcterms:W3CDTF">2025-07-09T19:31:52Z</dcterms:created>
  <dcterms:modified xsi:type="dcterms:W3CDTF">2025-08-09T20:10:40Z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0x010100D4855AFB60797B40BA136F2C3616E63F</vt:lpwstr>
  </property>
  <property fmtid="{D5CDD505-2E9C-101B-9397-08002B2CF9AE}" pid="3" name="MediaServiceImageTags">
    <vt:lpwstr/>
  </property>
</Properties>
</file>